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00" r:id="rId2"/>
    <p:sldId id="504" r:id="rId3"/>
    <p:sldId id="578" r:id="rId4"/>
    <p:sldId id="657" r:id="rId5"/>
    <p:sldId id="581" r:id="rId6"/>
    <p:sldId id="598" r:id="rId7"/>
    <p:sldId id="600" r:id="rId8"/>
    <p:sldId id="601" r:id="rId9"/>
    <p:sldId id="602" r:id="rId10"/>
    <p:sldId id="604" r:id="rId11"/>
    <p:sldId id="599" r:id="rId12"/>
    <p:sldId id="608" r:id="rId13"/>
    <p:sldId id="593" r:id="rId14"/>
    <p:sldId id="582" r:id="rId15"/>
    <p:sldId id="596" r:id="rId16"/>
    <p:sldId id="650" r:id="rId17"/>
    <p:sldId id="652" r:id="rId18"/>
    <p:sldId id="654" r:id="rId19"/>
    <p:sldId id="651" r:id="rId20"/>
    <p:sldId id="636" r:id="rId21"/>
    <p:sldId id="640" r:id="rId22"/>
    <p:sldId id="635" r:id="rId23"/>
    <p:sldId id="586" r:id="rId24"/>
    <p:sldId id="585" r:id="rId25"/>
    <p:sldId id="660" r:id="rId26"/>
    <p:sldId id="661" r:id="rId27"/>
    <p:sldId id="645" r:id="rId28"/>
    <p:sldId id="643" r:id="rId29"/>
    <p:sldId id="646" r:id="rId30"/>
    <p:sldId id="606" r:id="rId31"/>
    <p:sldId id="620" r:id="rId32"/>
    <p:sldId id="656" r:id="rId33"/>
    <p:sldId id="658" r:id="rId34"/>
    <p:sldId id="659" r:id="rId35"/>
    <p:sldId id="306" r:id="rId3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2FF"/>
    <a:srgbClr val="E86111"/>
    <a:srgbClr val="FF6C6E"/>
    <a:srgbClr val="76D6FF"/>
    <a:srgbClr val="7A81FF"/>
    <a:srgbClr val="61D836"/>
    <a:srgbClr val="E72825"/>
    <a:srgbClr val="F2F3F2"/>
    <a:srgbClr val="FF7E7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05"/>
    <p:restoredTop sz="96327" autoAdjust="0"/>
  </p:normalViewPr>
  <p:slideViewPr>
    <p:cSldViewPr snapToGrid="0">
      <p:cViewPr varScale="1">
        <p:scale>
          <a:sx n="62" d="100"/>
          <a:sy n="62" d="100"/>
        </p:scale>
        <p:origin x="472"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a:endParaRPr/>
          </a:p>
        </p:txBody>
      </p:sp>
      <p:sp>
        <p:nvSpPr>
          <p:cNvPr id="90" name="Shape 9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09662583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a:t>
            </a:fld>
            <a:endParaRPr kumimoji="1" lang="zh-CN" altLang="en-US"/>
          </a:p>
        </p:txBody>
      </p:sp>
    </p:spTree>
    <p:extLst>
      <p:ext uri="{BB962C8B-B14F-4D97-AF65-F5344CB8AC3E}">
        <p14:creationId xmlns:p14="http://schemas.microsoft.com/office/powerpoint/2010/main" val="2158446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11</a:t>
            </a:fld>
            <a:endParaRPr kumimoji="1" lang="zh-CN" altLang="en-US"/>
          </a:p>
        </p:txBody>
      </p:sp>
    </p:spTree>
    <p:extLst>
      <p:ext uri="{BB962C8B-B14F-4D97-AF65-F5344CB8AC3E}">
        <p14:creationId xmlns:p14="http://schemas.microsoft.com/office/powerpoint/2010/main" val="3863052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12</a:t>
            </a:fld>
            <a:endParaRPr kumimoji="1" lang="zh-CN" altLang="en-US"/>
          </a:p>
        </p:txBody>
      </p:sp>
    </p:spTree>
    <p:extLst>
      <p:ext uri="{BB962C8B-B14F-4D97-AF65-F5344CB8AC3E}">
        <p14:creationId xmlns:p14="http://schemas.microsoft.com/office/powerpoint/2010/main" val="3781681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13</a:t>
            </a:fld>
            <a:endParaRPr kumimoji="1" lang="zh-CN" altLang="en-US"/>
          </a:p>
        </p:txBody>
      </p:sp>
    </p:spTree>
    <p:extLst>
      <p:ext uri="{BB962C8B-B14F-4D97-AF65-F5344CB8AC3E}">
        <p14:creationId xmlns:p14="http://schemas.microsoft.com/office/powerpoint/2010/main" val="1806830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14</a:t>
            </a:fld>
            <a:endParaRPr kumimoji="1" lang="zh-CN" altLang="en-US"/>
          </a:p>
        </p:txBody>
      </p:sp>
    </p:spTree>
    <p:extLst>
      <p:ext uri="{BB962C8B-B14F-4D97-AF65-F5344CB8AC3E}">
        <p14:creationId xmlns:p14="http://schemas.microsoft.com/office/powerpoint/2010/main" val="1748136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15</a:t>
            </a:fld>
            <a:endParaRPr kumimoji="1" lang="zh-CN" altLang="en-US"/>
          </a:p>
        </p:txBody>
      </p:sp>
    </p:spTree>
    <p:extLst>
      <p:ext uri="{BB962C8B-B14F-4D97-AF65-F5344CB8AC3E}">
        <p14:creationId xmlns:p14="http://schemas.microsoft.com/office/powerpoint/2010/main" val="793863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16</a:t>
            </a:fld>
            <a:endParaRPr kumimoji="1" lang="zh-CN" altLang="en-US"/>
          </a:p>
        </p:txBody>
      </p:sp>
    </p:spTree>
    <p:extLst>
      <p:ext uri="{BB962C8B-B14F-4D97-AF65-F5344CB8AC3E}">
        <p14:creationId xmlns:p14="http://schemas.microsoft.com/office/powerpoint/2010/main" val="3160509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17</a:t>
            </a:fld>
            <a:endParaRPr kumimoji="1" lang="zh-CN" altLang="en-US"/>
          </a:p>
        </p:txBody>
      </p:sp>
    </p:spTree>
    <p:extLst>
      <p:ext uri="{BB962C8B-B14F-4D97-AF65-F5344CB8AC3E}">
        <p14:creationId xmlns:p14="http://schemas.microsoft.com/office/powerpoint/2010/main" val="518561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18</a:t>
            </a:fld>
            <a:endParaRPr kumimoji="1" lang="zh-CN" altLang="en-US"/>
          </a:p>
        </p:txBody>
      </p:sp>
    </p:spTree>
    <p:extLst>
      <p:ext uri="{BB962C8B-B14F-4D97-AF65-F5344CB8AC3E}">
        <p14:creationId xmlns:p14="http://schemas.microsoft.com/office/powerpoint/2010/main" val="3549515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19</a:t>
            </a:fld>
            <a:endParaRPr kumimoji="1" lang="zh-CN" altLang="en-US"/>
          </a:p>
        </p:txBody>
      </p:sp>
    </p:spTree>
    <p:extLst>
      <p:ext uri="{BB962C8B-B14F-4D97-AF65-F5344CB8AC3E}">
        <p14:creationId xmlns:p14="http://schemas.microsoft.com/office/powerpoint/2010/main" val="3309877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20</a:t>
            </a:fld>
            <a:endParaRPr kumimoji="1" lang="zh-CN" altLang="en-US"/>
          </a:p>
        </p:txBody>
      </p:sp>
    </p:spTree>
    <p:extLst>
      <p:ext uri="{BB962C8B-B14F-4D97-AF65-F5344CB8AC3E}">
        <p14:creationId xmlns:p14="http://schemas.microsoft.com/office/powerpoint/2010/main" val="3528392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a:t>
            </a:fld>
            <a:endParaRPr kumimoji="1" lang="zh-CN" altLang="en-US"/>
          </a:p>
        </p:txBody>
      </p:sp>
    </p:spTree>
    <p:extLst>
      <p:ext uri="{BB962C8B-B14F-4D97-AF65-F5344CB8AC3E}">
        <p14:creationId xmlns:p14="http://schemas.microsoft.com/office/powerpoint/2010/main" val="1286755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21</a:t>
            </a:fld>
            <a:endParaRPr kumimoji="1" lang="zh-CN" altLang="en-US"/>
          </a:p>
        </p:txBody>
      </p:sp>
    </p:spTree>
    <p:extLst>
      <p:ext uri="{BB962C8B-B14F-4D97-AF65-F5344CB8AC3E}">
        <p14:creationId xmlns:p14="http://schemas.microsoft.com/office/powerpoint/2010/main" val="3294864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22</a:t>
            </a:fld>
            <a:endParaRPr kumimoji="1" lang="zh-CN" altLang="en-US"/>
          </a:p>
        </p:txBody>
      </p:sp>
    </p:spTree>
    <p:extLst>
      <p:ext uri="{BB962C8B-B14F-4D97-AF65-F5344CB8AC3E}">
        <p14:creationId xmlns:p14="http://schemas.microsoft.com/office/powerpoint/2010/main" val="41947340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23</a:t>
            </a:fld>
            <a:endParaRPr kumimoji="1" lang="zh-CN" altLang="en-US"/>
          </a:p>
        </p:txBody>
      </p:sp>
    </p:spTree>
    <p:extLst>
      <p:ext uri="{BB962C8B-B14F-4D97-AF65-F5344CB8AC3E}">
        <p14:creationId xmlns:p14="http://schemas.microsoft.com/office/powerpoint/2010/main" val="1356749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24</a:t>
            </a:fld>
            <a:endParaRPr kumimoji="1" lang="zh-CN" altLang="en-US"/>
          </a:p>
        </p:txBody>
      </p:sp>
    </p:spTree>
    <p:extLst>
      <p:ext uri="{BB962C8B-B14F-4D97-AF65-F5344CB8AC3E}">
        <p14:creationId xmlns:p14="http://schemas.microsoft.com/office/powerpoint/2010/main" val="2875101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25</a:t>
            </a:fld>
            <a:endParaRPr kumimoji="1" lang="zh-CN" altLang="en-US"/>
          </a:p>
        </p:txBody>
      </p:sp>
    </p:spTree>
    <p:extLst>
      <p:ext uri="{BB962C8B-B14F-4D97-AF65-F5344CB8AC3E}">
        <p14:creationId xmlns:p14="http://schemas.microsoft.com/office/powerpoint/2010/main" val="952533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26</a:t>
            </a:fld>
            <a:endParaRPr kumimoji="1" lang="zh-CN" altLang="en-US"/>
          </a:p>
        </p:txBody>
      </p:sp>
    </p:spTree>
    <p:extLst>
      <p:ext uri="{BB962C8B-B14F-4D97-AF65-F5344CB8AC3E}">
        <p14:creationId xmlns:p14="http://schemas.microsoft.com/office/powerpoint/2010/main" val="1273626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27</a:t>
            </a:fld>
            <a:endParaRPr kumimoji="1" lang="zh-CN" altLang="en-US"/>
          </a:p>
        </p:txBody>
      </p:sp>
    </p:spTree>
    <p:extLst>
      <p:ext uri="{BB962C8B-B14F-4D97-AF65-F5344CB8AC3E}">
        <p14:creationId xmlns:p14="http://schemas.microsoft.com/office/powerpoint/2010/main" val="822891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28</a:t>
            </a:fld>
            <a:endParaRPr kumimoji="1" lang="zh-CN" altLang="en-US"/>
          </a:p>
        </p:txBody>
      </p:sp>
    </p:spTree>
    <p:extLst>
      <p:ext uri="{BB962C8B-B14F-4D97-AF65-F5344CB8AC3E}">
        <p14:creationId xmlns:p14="http://schemas.microsoft.com/office/powerpoint/2010/main" val="11569004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29</a:t>
            </a:fld>
            <a:endParaRPr kumimoji="1" lang="zh-CN" altLang="en-US"/>
          </a:p>
        </p:txBody>
      </p:sp>
    </p:spTree>
    <p:extLst>
      <p:ext uri="{BB962C8B-B14F-4D97-AF65-F5344CB8AC3E}">
        <p14:creationId xmlns:p14="http://schemas.microsoft.com/office/powerpoint/2010/main" val="32268645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30</a:t>
            </a:fld>
            <a:endParaRPr kumimoji="1" lang="zh-CN" altLang="en-US"/>
          </a:p>
        </p:txBody>
      </p:sp>
    </p:spTree>
    <p:extLst>
      <p:ext uri="{BB962C8B-B14F-4D97-AF65-F5344CB8AC3E}">
        <p14:creationId xmlns:p14="http://schemas.microsoft.com/office/powerpoint/2010/main" val="3107032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4</a:t>
            </a:fld>
            <a:endParaRPr kumimoji="1" lang="zh-CN" altLang="en-US"/>
          </a:p>
        </p:txBody>
      </p:sp>
    </p:spTree>
    <p:extLst>
      <p:ext uri="{BB962C8B-B14F-4D97-AF65-F5344CB8AC3E}">
        <p14:creationId xmlns:p14="http://schemas.microsoft.com/office/powerpoint/2010/main" val="20175787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31</a:t>
            </a:fld>
            <a:endParaRPr kumimoji="1" lang="zh-CN" altLang="en-US"/>
          </a:p>
        </p:txBody>
      </p:sp>
    </p:spTree>
    <p:extLst>
      <p:ext uri="{BB962C8B-B14F-4D97-AF65-F5344CB8AC3E}">
        <p14:creationId xmlns:p14="http://schemas.microsoft.com/office/powerpoint/2010/main" val="14164620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32</a:t>
            </a:fld>
            <a:endParaRPr kumimoji="1" lang="zh-CN" altLang="en-US"/>
          </a:p>
        </p:txBody>
      </p:sp>
    </p:spTree>
    <p:extLst>
      <p:ext uri="{BB962C8B-B14F-4D97-AF65-F5344CB8AC3E}">
        <p14:creationId xmlns:p14="http://schemas.microsoft.com/office/powerpoint/2010/main" val="975205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33</a:t>
            </a:fld>
            <a:endParaRPr kumimoji="1" lang="zh-CN" altLang="en-US"/>
          </a:p>
        </p:txBody>
      </p:sp>
    </p:spTree>
    <p:extLst>
      <p:ext uri="{BB962C8B-B14F-4D97-AF65-F5344CB8AC3E}">
        <p14:creationId xmlns:p14="http://schemas.microsoft.com/office/powerpoint/2010/main" val="1530752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34</a:t>
            </a:fld>
            <a:endParaRPr kumimoji="1" lang="zh-CN" altLang="en-US"/>
          </a:p>
        </p:txBody>
      </p:sp>
    </p:spTree>
    <p:extLst>
      <p:ext uri="{BB962C8B-B14F-4D97-AF65-F5344CB8AC3E}">
        <p14:creationId xmlns:p14="http://schemas.microsoft.com/office/powerpoint/2010/main" val="130453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5</a:t>
            </a:fld>
            <a:endParaRPr kumimoji="1" lang="zh-CN" altLang="en-US"/>
          </a:p>
        </p:txBody>
      </p:sp>
    </p:spTree>
    <p:extLst>
      <p:ext uri="{BB962C8B-B14F-4D97-AF65-F5344CB8AC3E}">
        <p14:creationId xmlns:p14="http://schemas.microsoft.com/office/powerpoint/2010/main" val="4189428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6</a:t>
            </a:fld>
            <a:endParaRPr kumimoji="1" lang="zh-CN" altLang="en-US"/>
          </a:p>
        </p:txBody>
      </p:sp>
    </p:spTree>
    <p:extLst>
      <p:ext uri="{BB962C8B-B14F-4D97-AF65-F5344CB8AC3E}">
        <p14:creationId xmlns:p14="http://schemas.microsoft.com/office/powerpoint/2010/main" val="1143212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7</a:t>
            </a:fld>
            <a:endParaRPr kumimoji="1" lang="zh-CN" altLang="en-US"/>
          </a:p>
        </p:txBody>
      </p:sp>
    </p:spTree>
    <p:extLst>
      <p:ext uri="{BB962C8B-B14F-4D97-AF65-F5344CB8AC3E}">
        <p14:creationId xmlns:p14="http://schemas.microsoft.com/office/powerpoint/2010/main" val="191594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8</a:t>
            </a:fld>
            <a:endParaRPr kumimoji="1" lang="zh-CN" altLang="en-US"/>
          </a:p>
        </p:txBody>
      </p:sp>
    </p:spTree>
    <p:extLst>
      <p:ext uri="{BB962C8B-B14F-4D97-AF65-F5344CB8AC3E}">
        <p14:creationId xmlns:p14="http://schemas.microsoft.com/office/powerpoint/2010/main" val="3225322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9</a:t>
            </a:fld>
            <a:endParaRPr kumimoji="1" lang="zh-CN" altLang="en-US"/>
          </a:p>
        </p:txBody>
      </p:sp>
    </p:spTree>
    <p:extLst>
      <p:ext uri="{BB962C8B-B14F-4D97-AF65-F5344CB8AC3E}">
        <p14:creationId xmlns:p14="http://schemas.microsoft.com/office/powerpoint/2010/main" val="2187393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10</a:t>
            </a:fld>
            <a:endParaRPr kumimoji="1" lang="zh-CN" altLang="en-US"/>
          </a:p>
        </p:txBody>
      </p:sp>
    </p:spTree>
    <p:extLst>
      <p:ext uri="{BB962C8B-B14F-4D97-AF65-F5344CB8AC3E}">
        <p14:creationId xmlns:p14="http://schemas.microsoft.com/office/powerpoint/2010/main" val="11780751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pic>
        <p:nvPicPr>
          <p:cNvPr id="8" name="训练营ppt模版-8.jpg" descr="训练营ppt模版-8.jpg">
            <a:extLst>
              <a:ext uri="{FF2B5EF4-FFF2-40B4-BE49-F238E27FC236}">
                <a16:creationId xmlns:a16="http://schemas.microsoft.com/office/drawing/2014/main" id="{B9892DC8-92CB-A24A-907D-3D1BA33F1D64}"/>
              </a:ext>
            </a:extLst>
          </p:cNvPr>
          <p:cNvPicPr>
            <a:picLocks noChangeAspect="1"/>
          </p:cNvPicPr>
          <p:nvPr userDrawn="1"/>
        </p:nvPicPr>
        <p:blipFill>
          <a:blip r:embed="rId2"/>
          <a:stretch>
            <a:fillRect/>
          </a:stretch>
        </p:blipFill>
        <p:spPr>
          <a:xfrm>
            <a:off x="0" y="0"/>
            <a:ext cx="24384000" cy="13716000"/>
          </a:xfrm>
          <a:prstGeom prst="rect">
            <a:avLst/>
          </a:prstGeom>
          <a:ln w="12700">
            <a:miter lim="400000"/>
          </a:ln>
        </p:spPr>
      </p:pic>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 name="在此键入姓名">
            <a:extLst>
              <a:ext uri="{FF2B5EF4-FFF2-40B4-BE49-F238E27FC236}">
                <a16:creationId xmlns:a16="http://schemas.microsoft.com/office/drawing/2014/main" id="{4447DDA6-149F-AB40-99FC-150E6893E035}"/>
              </a:ext>
            </a:extLst>
          </p:cNvPr>
          <p:cNvSpPr txBox="1">
            <a:spLocks noGrp="1"/>
          </p:cNvSpPr>
          <p:nvPr>
            <p:ph type="body" sz="quarter" idx="13" hasCustomPrompt="1"/>
          </p:nvPr>
        </p:nvSpPr>
        <p:spPr>
          <a:xfrm>
            <a:off x="2444750" y="7674780"/>
            <a:ext cx="5325176" cy="1164421"/>
          </a:xfrm>
          <a:prstGeom prst="rect">
            <a:avLst/>
          </a:prstGeom>
        </p:spPr>
        <p:txBody>
          <a:bodyPr wrap="none" anchor="b">
            <a:spAutoFit/>
          </a:bodyPr>
          <a:lstStyle>
            <a:lvl1pPr>
              <a:spcBef>
                <a:spcPts val="0"/>
              </a:spcBef>
              <a:defRPr sz="6900">
                <a:solidFill>
                  <a:schemeClr val="bg1"/>
                </a:solidFill>
              </a:defRPr>
            </a:lvl1pPr>
          </a:lstStyle>
          <a:p>
            <a:r>
              <a:t>在此键入姓名</a:t>
            </a:r>
          </a:p>
        </p:txBody>
      </p:sp>
      <p:sp>
        <p:nvSpPr>
          <p:cNvPr id="6" name="在此键入tittle">
            <a:extLst>
              <a:ext uri="{FF2B5EF4-FFF2-40B4-BE49-F238E27FC236}">
                <a16:creationId xmlns:a16="http://schemas.microsoft.com/office/drawing/2014/main" id="{AD0AEF1D-EC82-1B42-A6CC-5B36FD56C8D1}"/>
              </a:ext>
            </a:extLst>
          </p:cNvPr>
          <p:cNvSpPr txBox="1">
            <a:spLocks noGrp="1"/>
          </p:cNvSpPr>
          <p:nvPr>
            <p:ph type="body" sz="quarter" idx="14"/>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pPr lvl="0"/>
            <a:r>
              <a:rPr lang="zh-CN" altLang="en-US"/>
              <a:t>单击此处编辑母版文本样式</a:t>
            </a:r>
          </a:p>
        </p:txBody>
      </p:sp>
      <p:sp>
        <p:nvSpPr>
          <p:cNvPr id="7" name="在此键入姓名">
            <a:extLst>
              <a:ext uri="{FF2B5EF4-FFF2-40B4-BE49-F238E27FC236}">
                <a16:creationId xmlns:a16="http://schemas.microsoft.com/office/drawing/2014/main" id="{B2097A4E-BA18-2F45-B581-AD82B5444285}"/>
              </a:ext>
            </a:extLst>
          </p:cNvPr>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架构师训练营 </a:t>
            </a:r>
            <a:r>
              <a:rPr lang="en-US" altLang="zh-CN"/>
              <a:t>–</a:t>
            </a:r>
            <a:r>
              <a:rPr lang="zh-CN" altLang="en-US"/>
              <a:t> 模块 </a:t>
            </a:r>
            <a:r>
              <a:rPr lang="en-US" altLang="zh-CN"/>
              <a:t>X</a:t>
            </a:r>
          </a:p>
          <a:p>
            <a:endParaRPr lang="en-US" altLang="zh-CN"/>
          </a:p>
          <a:p>
            <a:r>
              <a:rPr lang="zh-CN" altLang="en-US"/>
              <a:t>第</a:t>
            </a:r>
            <a:r>
              <a:rPr lang="en-US" altLang="zh-CN"/>
              <a:t>X</a:t>
            </a:r>
            <a:r>
              <a:rPr lang="zh-CN" altLang="en-US"/>
              <a:t>课：课程名称</a:t>
            </a: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pic>
        <p:nvPicPr>
          <p:cNvPr id="5" name="训练营ppt模版-2.jpg" descr="训练营ppt模版-2.jpg">
            <a:extLst>
              <a:ext uri="{FF2B5EF4-FFF2-40B4-BE49-F238E27FC236}">
                <a16:creationId xmlns:a16="http://schemas.microsoft.com/office/drawing/2014/main" id="{2C362B90-A864-D84D-A06A-06391A2BB95E}"/>
              </a:ext>
            </a:extLst>
          </p:cNvPr>
          <p:cNvPicPr>
            <a:picLocks noChangeAspect="1"/>
          </p:cNvPicPr>
          <p:nvPr userDrawn="1"/>
        </p:nvPicPr>
        <p:blipFill>
          <a:blip r:embed="rId2"/>
          <a:stretch>
            <a:fillRect/>
          </a:stretch>
        </p:blipFill>
        <p:spPr>
          <a:xfrm>
            <a:off x="0" y="0"/>
            <a:ext cx="24384000" cy="13716000"/>
          </a:xfrm>
          <a:prstGeom prst="rect">
            <a:avLst/>
          </a:prstGeom>
          <a:ln w="12700">
            <a:miter lim="400000"/>
          </a:ln>
        </p:spPr>
      </p:pic>
      <p:sp>
        <p:nvSpPr>
          <p:cNvPr id="58" name="正文级别 1…"/>
          <p:cNvSpPr txBox="1">
            <a:spLocks noGrp="1"/>
          </p:cNvSpPr>
          <p:nvPr>
            <p:ph type="body" idx="1" hasCustomPrompt="1"/>
          </p:nvPr>
        </p:nvSpPr>
        <p:spPr>
          <a:xfrm>
            <a:off x="9327506" y="3700462"/>
            <a:ext cx="12164954" cy="7793999"/>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正文级别 1</a:t>
            </a:r>
          </a:p>
          <a:p>
            <a:pPr lvl="1"/>
            <a:r>
              <a:t>正文级别 2</a:t>
            </a:r>
          </a:p>
          <a:p>
            <a:pPr lvl="2"/>
            <a:r>
              <a:t>正文级别 3</a:t>
            </a:r>
          </a:p>
          <a:p>
            <a:pPr lvl="3"/>
            <a:r>
              <a:t>正文级别 4</a:t>
            </a:r>
          </a:p>
          <a:p>
            <a:pPr lvl="4"/>
            <a:r>
              <a:t>正文级别 5</a:t>
            </a:r>
          </a:p>
        </p:txBody>
      </p:sp>
      <p:sp>
        <p:nvSpPr>
          <p:cNvPr id="4" name="目录">
            <a:extLst>
              <a:ext uri="{FF2B5EF4-FFF2-40B4-BE49-F238E27FC236}">
                <a16:creationId xmlns:a16="http://schemas.microsoft.com/office/drawing/2014/main" id="{DF971C0E-1DBC-6948-81F0-FD763979103D}"/>
              </a:ext>
            </a:extLst>
          </p:cNvPr>
          <p:cNvSpPr txBox="1"/>
          <p:nvPr userDrawn="1"/>
        </p:nvSpPr>
        <p:spPr>
          <a:xfrm>
            <a:off x="3758952" y="3700462"/>
            <a:ext cx="2677015" cy="164147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0000">
                <a:solidFill>
                  <a:srgbClr val="18B2E8"/>
                </a:solidFill>
              </a:defRPr>
            </a:lvl1pPr>
          </a:lstStyle>
          <a:p>
            <a:r>
              <a:rPr dirty="0" err="1">
                <a:solidFill>
                  <a:schemeClr val="bg1"/>
                </a:solidFill>
                <a:latin typeface="Alibaba PuHuiTi R" pitchFamily="18" charset="-122"/>
                <a:ea typeface="Alibaba PuHuiTi R" pitchFamily="18" charset="-122"/>
                <a:cs typeface="Alibaba PuHuiTi R" pitchFamily="18" charset="-122"/>
              </a:rPr>
              <a:t>目录</a:t>
            </a:r>
            <a:endParaRPr dirty="0">
              <a:solidFill>
                <a:schemeClr val="bg1"/>
              </a:solidFill>
              <a:latin typeface="Alibaba PuHuiTi R" pitchFamily="18" charset="-122"/>
              <a:ea typeface="Alibaba PuHuiTi R" pitchFamily="18" charset="-122"/>
              <a:cs typeface="Alibaba PuHuiTi R" pitchFamily="18" charset="-122"/>
            </a:endParaRPr>
          </a:p>
        </p:txBody>
      </p:sp>
    </p:spTree>
    <p:extLst>
      <p:ext uri="{BB962C8B-B14F-4D97-AF65-F5344CB8AC3E}">
        <p14:creationId xmlns:p14="http://schemas.microsoft.com/office/powerpoint/2010/main" val="242019241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5" name="标题文本">
            <a:extLst>
              <a:ext uri="{FF2B5EF4-FFF2-40B4-BE49-F238E27FC236}">
                <a16:creationId xmlns:a16="http://schemas.microsoft.com/office/drawing/2014/main" id="{302D6EFD-7EFF-E74C-917D-0E27A8B678F8}"/>
              </a:ext>
            </a:extLst>
          </p:cNvPr>
          <p:cNvSpPr txBox="1">
            <a:spLocks noGrp="1"/>
          </p:cNvSpPr>
          <p:nvPr>
            <p:ph type="title" hasCustomPrompt="1"/>
          </p:nvPr>
        </p:nvSpPr>
        <p:spPr>
          <a:xfrm>
            <a:off x="2462400" y="979200"/>
            <a:ext cx="19458000" cy="1310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chorCtr="0">
            <a:normAutofit/>
          </a:bodyPr>
          <a:lstStyle>
            <a:lvl1pPr>
              <a:defRPr>
                <a:solidFill>
                  <a:schemeClr val="tx1"/>
                </a:solidFill>
              </a:defRPr>
            </a:lvl1pPr>
          </a:lstStyle>
          <a:p>
            <a:r>
              <a:rPr lang="en" altLang="zh-CN"/>
              <a:t>Title Text</a:t>
            </a:r>
            <a:endParaRPr/>
          </a:p>
        </p:txBody>
      </p:sp>
      <p:sp>
        <p:nvSpPr>
          <p:cNvPr id="7" name="文本占位符 6">
            <a:extLst>
              <a:ext uri="{FF2B5EF4-FFF2-40B4-BE49-F238E27FC236}">
                <a16:creationId xmlns:a16="http://schemas.microsoft.com/office/drawing/2014/main" id="{4F1150E6-3E6B-384B-BD86-B2A89DDC3B46}"/>
              </a:ext>
            </a:extLst>
          </p:cNvPr>
          <p:cNvSpPr>
            <a:spLocks noGrp="1"/>
          </p:cNvSpPr>
          <p:nvPr>
            <p:ph type="body" sz="quarter" idx="11"/>
          </p:nvPr>
        </p:nvSpPr>
        <p:spPr>
          <a:xfrm>
            <a:off x="2462400" y="2890384"/>
            <a:ext cx="19458000" cy="9013825"/>
          </a:xfrm>
        </p:spPr>
        <p:txBody>
          <a:bodyPr>
            <a:normAutofit/>
          </a:bodyPr>
          <a:lstStyle>
            <a:lvl1pPr>
              <a:defRPr sz="3600">
                <a:solidFill>
                  <a:schemeClr val="tx1"/>
                </a:solidFill>
              </a:defRPr>
            </a:lvl1pPr>
            <a:lvl2pPr>
              <a:defRPr sz="3200">
                <a:solidFill>
                  <a:schemeClr val="tx1"/>
                </a:solidFill>
              </a:defRPr>
            </a:lvl2pPr>
            <a:lvl3pPr>
              <a:defRPr sz="3200">
                <a:solidFill>
                  <a:schemeClr val="tx1"/>
                </a:solidFill>
              </a:defRPr>
            </a:lvl3pPr>
            <a:lvl4pPr>
              <a:defRPr sz="3200">
                <a:solidFill>
                  <a:schemeClr val="tx1"/>
                </a:solidFill>
              </a:defRPr>
            </a:lvl4pPr>
            <a:lvl5pPr>
              <a:defRPr sz="3200">
                <a:solidFill>
                  <a:schemeClr val="tx1"/>
                </a:solidFill>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Tree>
    <p:extLst>
      <p:ext uri="{BB962C8B-B14F-4D97-AF65-F5344CB8AC3E}">
        <p14:creationId xmlns:p14="http://schemas.microsoft.com/office/powerpoint/2010/main" val="176057628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内容">
    <p:spTree>
      <p:nvGrpSpPr>
        <p:cNvPr id="1" name=""/>
        <p:cNvGrpSpPr/>
        <p:nvPr/>
      </p:nvGrpSpPr>
      <p:grpSpPr>
        <a:xfrm>
          <a:off x="0" y="0"/>
          <a:ext cx="0" cy="0"/>
          <a:chOff x="0" y="0"/>
          <a:chExt cx="0" cy="0"/>
        </a:xfrm>
      </p:grpSpPr>
      <p:pic>
        <p:nvPicPr>
          <p:cNvPr id="6" name="训练营ppt模版.jpg" descr="训练营ppt模版.jpg">
            <a:extLst>
              <a:ext uri="{FF2B5EF4-FFF2-40B4-BE49-F238E27FC236}">
                <a16:creationId xmlns:a16="http://schemas.microsoft.com/office/drawing/2014/main" id="{932E1BDC-E897-094F-BC18-A848CD2FE74B}"/>
              </a:ext>
            </a:extLst>
          </p:cNvPr>
          <p:cNvPicPr>
            <a:picLocks noChangeAspect="1"/>
          </p:cNvPicPr>
          <p:nvPr userDrawn="1"/>
        </p:nvPicPr>
        <p:blipFill>
          <a:blip r:embed="rId2"/>
          <a:stretch>
            <a:fillRect/>
          </a:stretch>
        </p:blipFill>
        <p:spPr>
          <a:xfrm>
            <a:off x="0" y="0"/>
            <a:ext cx="24384000" cy="13716000"/>
          </a:xfrm>
          <a:prstGeom prst="rect">
            <a:avLst/>
          </a:prstGeom>
          <a:ln w="12700">
            <a:miter lim="400000"/>
          </a:ln>
        </p:spPr>
      </p:pic>
      <p:sp>
        <p:nvSpPr>
          <p:cNvPr id="5" name="标题文本">
            <a:extLst>
              <a:ext uri="{FF2B5EF4-FFF2-40B4-BE49-F238E27FC236}">
                <a16:creationId xmlns:a16="http://schemas.microsoft.com/office/drawing/2014/main" id="{302D6EFD-7EFF-E74C-917D-0E27A8B678F8}"/>
              </a:ext>
            </a:extLst>
          </p:cNvPr>
          <p:cNvSpPr txBox="1">
            <a:spLocks noGrp="1"/>
          </p:cNvSpPr>
          <p:nvPr>
            <p:ph type="title" hasCustomPrompt="1"/>
          </p:nvPr>
        </p:nvSpPr>
        <p:spPr>
          <a:xfrm>
            <a:off x="2462400" y="979200"/>
            <a:ext cx="19458000" cy="1310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chorCtr="0">
            <a:normAutofit/>
          </a:bodyPr>
          <a:lstStyle>
            <a:lvl1pPr>
              <a:defRPr>
                <a:solidFill>
                  <a:schemeClr val="tx1"/>
                </a:solidFill>
              </a:defRPr>
            </a:lvl1pPr>
          </a:lstStyle>
          <a:p>
            <a:r>
              <a:rPr lang="en" altLang="zh-CN"/>
              <a:t>Title Text</a:t>
            </a:r>
            <a:endParaRPr/>
          </a:p>
        </p:txBody>
      </p:sp>
      <p:sp>
        <p:nvSpPr>
          <p:cNvPr id="7" name="文本占位符 6">
            <a:extLst>
              <a:ext uri="{FF2B5EF4-FFF2-40B4-BE49-F238E27FC236}">
                <a16:creationId xmlns:a16="http://schemas.microsoft.com/office/drawing/2014/main" id="{4F1150E6-3E6B-384B-BD86-B2A89DDC3B46}"/>
              </a:ext>
            </a:extLst>
          </p:cNvPr>
          <p:cNvSpPr>
            <a:spLocks noGrp="1"/>
          </p:cNvSpPr>
          <p:nvPr>
            <p:ph type="body" sz="quarter" idx="11"/>
          </p:nvPr>
        </p:nvSpPr>
        <p:spPr>
          <a:xfrm>
            <a:off x="2462400" y="2890384"/>
            <a:ext cx="19458000" cy="9013825"/>
          </a:xfrm>
        </p:spPr>
        <p:txBody>
          <a:bodyPr>
            <a:normAutofit/>
          </a:bodyPr>
          <a:lstStyle>
            <a:lvl1pPr>
              <a:defRPr sz="3600">
                <a:solidFill>
                  <a:schemeClr val="tx1"/>
                </a:solidFill>
              </a:defRPr>
            </a:lvl1pPr>
            <a:lvl2pPr>
              <a:defRPr sz="3200">
                <a:solidFill>
                  <a:schemeClr val="tx1"/>
                </a:solidFill>
              </a:defRPr>
            </a:lvl2pPr>
            <a:lvl3pPr>
              <a:defRPr sz="3200">
                <a:solidFill>
                  <a:schemeClr val="tx1"/>
                </a:solidFill>
              </a:defRPr>
            </a:lvl3pPr>
            <a:lvl4pPr>
              <a:defRPr sz="3200">
                <a:solidFill>
                  <a:schemeClr val="tx1"/>
                </a:solidFill>
              </a:defRPr>
            </a:lvl4pPr>
            <a:lvl5pPr>
              <a:defRPr sz="3200">
                <a:solidFill>
                  <a:schemeClr val="tx1"/>
                </a:solidFill>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Tree>
    <p:extLst>
      <p:ext uri="{BB962C8B-B14F-4D97-AF65-F5344CB8AC3E}">
        <p14:creationId xmlns:p14="http://schemas.microsoft.com/office/powerpoint/2010/main" val="211194518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97635DE-DDE0-0042-8EE7-D963002631C8}"/>
              </a:ext>
            </a:extLst>
          </p:cNvPr>
          <p:cNvSpPr>
            <a:spLocks noGrp="1"/>
          </p:cNvSpPr>
          <p:nvPr>
            <p:ph type="sldNum" sz="quarter" idx="10"/>
          </p:nvPr>
        </p:nvSpPr>
        <p:spPr/>
        <p:txBody>
          <a:bodyPr/>
          <a:lstStyle/>
          <a:p>
            <a:fld id="{86CB4B4D-7CA3-9044-876B-883B54F8677D}" type="slidenum">
              <a:rPr lang="en-US" altLang="zh-CN"/>
              <a:t>‹#›</a:t>
            </a:fld>
            <a:endParaRPr lang="zh-CN" altLang="en-US"/>
          </a:p>
        </p:txBody>
      </p:sp>
    </p:spTree>
    <p:extLst>
      <p:ext uri="{BB962C8B-B14F-4D97-AF65-F5344CB8AC3E}">
        <p14:creationId xmlns:p14="http://schemas.microsoft.com/office/powerpoint/2010/main" val="126358200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3" name="训练营ppt模版-6.jpg" descr="训练营ppt模版-6.jpg">
            <a:extLst>
              <a:ext uri="{FF2B5EF4-FFF2-40B4-BE49-F238E27FC236}">
                <a16:creationId xmlns:a16="http://schemas.microsoft.com/office/drawing/2014/main" id="{20DD8410-0422-A148-9BAD-B1E81EBE2229}"/>
              </a:ext>
            </a:extLst>
          </p:cNvPr>
          <p:cNvPicPr>
            <a:picLocks noChangeAspect="1"/>
          </p:cNvPicPr>
          <p:nvPr userDrawn="1"/>
        </p:nvPicPr>
        <p:blipFill>
          <a:blip r:embed="rId2"/>
          <a:stretch>
            <a:fillRect/>
          </a:stretch>
        </p:blipFill>
        <p:spPr>
          <a:xfrm>
            <a:off x="0" y="0"/>
            <a:ext cx="24384000" cy="13716000"/>
          </a:xfrm>
          <a:prstGeom prst="rect">
            <a:avLst/>
          </a:prstGeom>
          <a:ln w="12700">
            <a:miter lim="400000"/>
          </a:ln>
        </p:spPr>
      </p:pic>
    </p:spTree>
    <p:extLst>
      <p:ext uri="{BB962C8B-B14F-4D97-AF65-F5344CB8AC3E}">
        <p14:creationId xmlns:p14="http://schemas.microsoft.com/office/powerpoint/2010/main" val="247099875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标题幻灯片">
    <p:bg>
      <p:bgPr>
        <a:solidFill>
          <a:srgbClr val="3A3B3C"/>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8800" y="2244726"/>
            <a:ext cx="20726401" cy="4775200"/>
          </a:xfrm>
        </p:spPr>
        <p:txBody>
          <a:bodyPr anchor="b">
            <a:normAutofit/>
          </a:bodyPr>
          <a:lstStyle>
            <a:lvl1pPr algn="ctr">
              <a:defRPr sz="8763"/>
            </a:lvl1pPr>
          </a:lstStyle>
          <a:p>
            <a:r>
              <a:rPr lang="zh-CN" altLang="en-US" dirty="0"/>
              <a:t>演讲标题</a:t>
            </a:r>
            <a:endParaRPr lang="en-US" dirty="0"/>
          </a:p>
        </p:txBody>
      </p:sp>
      <p:sp>
        <p:nvSpPr>
          <p:cNvPr id="3" name="Subtitle 2"/>
          <p:cNvSpPr>
            <a:spLocks noGrp="1"/>
          </p:cNvSpPr>
          <p:nvPr>
            <p:ph type="subTitle" idx="1" hasCustomPrompt="1"/>
          </p:nvPr>
        </p:nvSpPr>
        <p:spPr>
          <a:xfrm>
            <a:off x="3048001" y="7204076"/>
            <a:ext cx="18288000" cy="3311524"/>
          </a:xfrm>
        </p:spPr>
        <p:txBody>
          <a:bodyPr/>
          <a:lstStyle>
            <a:lvl1pPr marL="0" indent="0" algn="ctr">
              <a:buNone/>
              <a:defRPr sz="3600"/>
            </a:lvl1pPr>
            <a:lvl2pPr marL="685644" indent="0" algn="ctr">
              <a:buNone/>
              <a:defRPr sz="2998"/>
            </a:lvl2pPr>
            <a:lvl3pPr marL="1371771" indent="0" algn="ctr">
              <a:buNone/>
              <a:defRPr sz="2701"/>
            </a:lvl3pPr>
            <a:lvl4pPr marL="2057415" indent="0" algn="ctr">
              <a:buNone/>
              <a:defRPr sz="2400"/>
            </a:lvl4pPr>
            <a:lvl5pPr marL="2743543" indent="0" algn="ctr">
              <a:buNone/>
              <a:defRPr sz="2400"/>
            </a:lvl5pPr>
            <a:lvl6pPr marL="3429187" indent="0" algn="ctr">
              <a:buNone/>
              <a:defRPr sz="2400"/>
            </a:lvl6pPr>
            <a:lvl7pPr marL="4114830" indent="0" algn="ctr">
              <a:buNone/>
              <a:defRPr sz="2400"/>
            </a:lvl7pPr>
            <a:lvl8pPr marL="4800958" indent="0" algn="ctr">
              <a:buNone/>
              <a:defRPr sz="2400"/>
            </a:lvl8pPr>
            <a:lvl9pPr marL="5486602" indent="0" algn="ctr">
              <a:buNone/>
              <a:defRPr sz="2400"/>
            </a:lvl9pPr>
          </a:lstStyle>
          <a:p>
            <a:r>
              <a:rPr lang="zh-CN" altLang="en-US" dirty="0"/>
              <a:t>姓名 </a:t>
            </a:r>
            <a:r>
              <a:rPr lang="en-US" altLang="zh-CN" dirty="0"/>
              <a:t>/</a:t>
            </a:r>
            <a:r>
              <a:rPr lang="zh-CN" altLang="en-US" dirty="0"/>
              <a:t> 公司</a:t>
            </a:r>
            <a:endParaRPr lang="en-US" dirty="0"/>
          </a:p>
        </p:txBody>
      </p:sp>
      <p:sp>
        <p:nvSpPr>
          <p:cNvPr id="4" name="文本框 3">
            <a:extLst>
              <a:ext uri="{FF2B5EF4-FFF2-40B4-BE49-F238E27FC236}">
                <a16:creationId xmlns:a16="http://schemas.microsoft.com/office/drawing/2014/main" id="{875CCD09-D9C0-9B48-A616-2E6C8A8EF2CE}"/>
              </a:ext>
            </a:extLst>
          </p:cNvPr>
          <p:cNvSpPr txBox="1"/>
          <p:nvPr userDrawn="1"/>
        </p:nvSpPr>
        <p:spPr>
          <a:xfrm>
            <a:off x="23164800" y="102523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Tree>
    <p:extLst>
      <p:ext uri="{BB962C8B-B14F-4D97-AF65-F5344CB8AC3E}">
        <p14:creationId xmlns:p14="http://schemas.microsoft.com/office/powerpoint/2010/main" val="1698704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chorCtr="0">
            <a:normAutofit/>
          </a:bodyPr>
          <a:lstStyle/>
          <a:p>
            <a:r>
              <a:rPr lang="en" altLang="zh-CN"/>
              <a:t>Title Text</a:t>
            </a:r>
            <a:endParaRPr/>
          </a:p>
        </p:txBody>
      </p:sp>
      <p:sp>
        <p:nvSpPr>
          <p:cNvPr id="4" name="幻灯片编号"/>
          <p:cNvSpPr txBox="1">
            <a:spLocks noGrp="1"/>
          </p:cNvSpPr>
          <p:nvPr>
            <p:ph type="sldNum" sz="quarter" idx="2"/>
          </p:nvPr>
        </p:nvSpPr>
        <p:spPr>
          <a:xfrm>
            <a:off x="11946001" y="13081000"/>
            <a:ext cx="479298" cy="471924"/>
          </a:xfrm>
          <a:prstGeom prst="rect">
            <a:avLst/>
          </a:prstGeom>
          <a:ln w="12700">
            <a:miter lim="400000"/>
          </a:ln>
        </p:spPr>
        <p:txBody>
          <a:bodyPr wrap="none" lIns="50800" tIns="50800" rIns="50800" bIns="50800">
            <a:spAutoFit/>
          </a:bodyPr>
          <a:lstStyle>
            <a:lvl1pPr>
              <a:defRPr sz="2400" b="0" i="0">
                <a:latin typeface="Alibaba PuHuiTi R" pitchFamily="18" charset="-122"/>
                <a:ea typeface="Alibaba PuHuiTi R" pitchFamily="18" charset="-122"/>
                <a:cs typeface="Alibaba PuHuiTi R" pitchFamily="18" charset="-122"/>
                <a:sym typeface="Helvetica Neue Light"/>
              </a:defRPr>
            </a:lvl1pPr>
          </a:lstStyle>
          <a:p>
            <a:fld id="{86CB4B4D-7CA3-9044-876B-883B54F8677D}" type="slidenum">
              <a:rPr lang="en-US" altLang="zh-CN"/>
              <a:pPr/>
              <a:t>‹#›</a:t>
            </a:fld>
            <a:endParaRPr lang="en-US" altLang="zh-CN"/>
          </a:p>
        </p:txBody>
      </p:sp>
      <p:pic>
        <p:nvPicPr>
          <p:cNvPr id="7" name="图片 6" descr="文本&#10;&#10;描述已自动生成">
            <a:extLst>
              <a:ext uri="{FF2B5EF4-FFF2-40B4-BE49-F238E27FC236}">
                <a16:creationId xmlns:a16="http://schemas.microsoft.com/office/drawing/2014/main" id="{25531BA8-7B85-A547-9043-9DA89613ACA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9900900" y="96253"/>
            <a:ext cx="4483100" cy="1295400"/>
          </a:xfrm>
          <a:prstGeom prst="rect">
            <a:avLst/>
          </a:prstGeom>
        </p:spPr>
      </p:pic>
    </p:spTree>
  </p:cSld>
  <p:clrMap bg1="lt1" tx1="dk1" bg2="lt2" tx2="dk2" accent1="accent1" accent2="accent2" accent3="accent3" accent4="accent4" accent5="accent5" accent6="accent6" hlink="hlink" folHlink="folHlink"/>
  <p:sldLayoutIdLst>
    <p:sldLayoutId id="2147483655" r:id="rId1"/>
    <p:sldLayoutId id="2147483657" r:id="rId2"/>
    <p:sldLayoutId id="2147483659" r:id="rId3"/>
    <p:sldLayoutId id="2147483661" r:id="rId4"/>
    <p:sldLayoutId id="2147483660" r:id="rId5"/>
    <p:sldLayoutId id="2147483658" r:id="rId6"/>
    <p:sldLayoutId id="2147483662" r:id="rId7"/>
  </p:sldLayoutIdLst>
  <p:transition spd="med"/>
  <p:txStyles>
    <p:titleStyle>
      <a:lvl1pPr marL="0" marR="0" indent="0" algn="l" defTabSz="825500" eaLnBrk="1" latinLnBrk="0" hangingPunct="1">
        <a:lnSpc>
          <a:spcPct val="100000"/>
        </a:lnSpc>
        <a:spcBef>
          <a:spcPts val="0"/>
        </a:spcBef>
        <a:spcAft>
          <a:spcPts val="0"/>
        </a:spcAft>
        <a:buClrTx/>
        <a:buSzTx/>
        <a:buFontTx/>
        <a:buNone/>
        <a:tabLst/>
        <a:defRPr sz="6800" b="1" i="0" u="none" strike="noStrike" cap="none" spc="0" baseline="0">
          <a:solidFill>
            <a:schemeClr val="tx1"/>
          </a:solidFill>
          <a:uFillTx/>
          <a:latin typeface="Alibaba PuHuiTi R" pitchFamily="18" charset="-122"/>
          <a:ea typeface="Alibaba PuHuiTi R" pitchFamily="18" charset="-122"/>
          <a:cs typeface="Alibaba PuHuiTi R" pitchFamily="18" charset="-122"/>
          <a:sym typeface="Helvetica Light"/>
        </a:defRPr>
      </a:lvl1pPr>
      <a:lvl2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eaLnBrk="1" latinLnBrk="0" hangingPunct="1">
        <a:lnSpc>
          <a:spcPct val="100000"/>
        </a:lnSpc>
        <a:spcBef>
          <a:spcPts val="1000"/>
        </a:spcBef>
        <a:spcAft>
          <a:spcPts val="1000"/>
        </a:spcAft>
        <a:buClrTx/>
        <a:buSzPct val="125000"/>
        <a:buFontTx/>
        <a:buNone/>
        <a:tabLst/>
        <a:defRPr sz="3600" b="0" i="0" u="none" strike="noStrike" cap="none" spc="0" baseline="0">
          <a:solidFill>
            <a:schemeClr val="tx1"/>
          </a:solidFill>
          <a:uFillTx/>
          <a:latin typeface="Alibaba PuHuiTi R" pitchFamily="18" charset="-122"/>
          <a:ea typeface="Alibaba PuHuiTi R" pitchFamily="18" charset="-122"/>
          <a:cs typeface="Alibaba PuHuiTi R" pitchFamily="18" charset="-122"/>
          <a:sym typeface="Alibaba PuHuiTi"/>
        </a:defRPr>
      </a:lvl1pPr>
      <a:lvl2pPr marL="1270000" marR="0" indent="-635000" algn="l" defTabSz="825500" eaLnBrk="1" latinLnBrk="0" hangingPunct="1">
        <a:lnSpc>
          <a:spcPct val="100000"/>
        </a:lnSpc>
        <a:spcBef>
          <a:spcPts val="1000"/>
        </a:spcBef>
        <a:spcAft>
          <a:spcPts val="1000"/>
        </a:spcAft>
        <a:buClrTx/>
        <a:buSzPct val="125000"/>
        <a:buFont typeface="Arial" panose="020B0604020202020204" pitchFamily="34" charset="0"/>
        <a:buChar char="•"/>
        <a:tabLst/>
        <a:defRPr sz="3200" b="0" i="0" u="none" strike="noStrike" cap="none" spc="0" baseline="0">
          <a:solidFill>
            <a:schemeClr val="tx1"/>
          </a:solidFill>
          <a:uFillTx/>
          <a:latin typeface="Alibaba PuHuiTi R" pitchFamily="18" charset="-122"/>
          <a:ea typeface="Alibaba PuHuiTi R" pitchFamily="18" charset="-122"/>
          <a:cs typeface="Alibaba PuHuiTi R" pitchFamily="18" charset="-122"/>
          <a:sym typeface="Alibaba PuHuiTi"/>
        </a:defRPr>
      </a:lvl2pPr>
      <a:lvl3pPr marL="1905000" marR="0" indent="-635000" algn="l" defTabSz="825500" eaLnBrk="1" latinLnBrk="0" hangingPunct="1">
        <a:lnSpc>
          <a:spcPct val="100000"/>
        </a:lnSpc>
        <a:spcBef>
          <a:spcPts val="1000"/>
        </a:spcBef>
        <a:spcAft>
          <a:spcPts val="1000"/>
        </a:spcAft>
        <a:buClrTx/>
        <a:buSzPct val="80000"/>
        <a:buFont typeface="Wingdings" pitchFamily="2" charset="2"/>
        <a:buChar char="Ø"/>
        <a:tabLst/>
        <a:defRPr sz="3200" b="0" i="0" u="none" strike="noStrike" cap="none" spc="0" baseline="0">
          <a:solidFill>
            <a:schemeClr val="tx1"/>
          </a:solidFill>
          <a:uFillTx/>
          <a:latin typeface="Alibaba PuHuiTi R" pitchFamily="18" charset="-122"/>
          <a:ea typeface="Alibaba PuHuiTi R" pitchFamily="18" charset="-122"/>
          <a:cs typeface="Alibaba PuHuiTi R" pitchFamily="18" charset="-122"/>
          <a:sym typeface="Alibaba PuHuiTi"/>
        </a:defRPr>
      </a:lvl3pPr>
      <a:lvl4pPr marL="2540000" marR="0" indent="-635000" algn="l" defTabSz="825500" eaLnBrk="1" latinLnBrk="0" hangingPunct="1">
        <a:lnSpc>
          <a:spcPct val="100000"/>
        </a:lnSpc>
        <a:spcBef>
          <a:spcPts val="1000"/>
        </a:spcBef>
        <a:spcAft>
          <a:spcPts val="1000"/>
        </a:spcAft>
        <a:buClrTx/>
        <a:buSzPct val="80000"/>
        <a:buFont typeface="Wingdings" pitchFamily="2" charset="2"/>
        <a:buChar char="Ø"/>
        <a:tabLst/>
        <a:defRPr sz="3200" b="0" i="0" u="none" strike="noStrike" cap="none" spc="0" baseline="0">
          <a:solidFill>
            <a:schemeClr val="tx1"/>
          </a:solidFill>
          <a:uFillTx/>
          <a:latin typeface="Alibaba PuHuiTi R" pitchFamily="18" charset="-122"/>
          <a:ea typeface="Alibaba PuHuiTi R" pitchFamily="18" charset="-122"/>
          <a:cs typeface="Alibaba PuHuiTi R" pitchFamily="18" charset="-122"/>
          <a:sym typeface="Alibaba PuHuiTi"/>
        </a:defRPr>
      </a:lvl4pPr>
      <a:lvl5pPr marL="3175000" marR="0" indent="-635000" algn="l" defTabSz="825500" eaLnBrk="1" latinLnBrk="0" hangingPunct="1">
        <a:lnSpc>
          <a:spcPct val="100000"/>
        </a:lnSpc>
        <a:spcBef>
          <a:spcPts val="1000"/>
        </a:spcBef>
        <a:spcAft>
          <a:spcPts val="1000"/>
        </a:spcAft>
        <a:buClrTx/>
        <a:buSzPct val="80000"/>
        <a:buFont typeface="Wingdings" pitchFamily="2" charset="2"/>
        <a:buChar char="Ø"/>
        <a:tabLst/>
        <a:defRPr sz="3200" b="0" i="0" u="none" strike="noStrike" cap="none" spc="0" baseline="0">
          <a:solidFill>
            <a:schemeClr val="tx1"/>
          </a:solidFill>
          <a:uFillTx/>
          <a:latin typeface="Alibaba PuHuiTi R" pitchFamily="18" charset="-122"/>
          <a:ea typeface="Alibaba PuHuiTi R" pitchFamily="18" charset="-122"/>
          <a:cs typeface="Alibaba PuHuiTi R" pitchFamily="18" charset="-122"/>
          <a:sym typeface="Alibaba PuHuiTi"/>
        </a:defRPr>
      </a:lvl5pPr>
      <a:lvl6pPr marL="3677708" marR="0" indent="-502708" algn="l" defTabSz="825500" eaLnBrk="1" latinLnBrk="0" hangingPunct="1">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R"/>
          <a:ea typeface="Alibaba PuHuiTi R"/>
          <a:cs typeface="Alibaba PuHuiTi R"/>
          <a:sym typeface="Alibaba PuHuiTi"/>
        </a:defRPr>
      </a:lvl6pPr>
      <a:lvl7pPr marL="4312708" marR="0" indent="-502708" algn="l" defTabSz="825500" eaLnBrk="1" latinLnBrk="0" hangingPunct="1">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R"/>
          <a:ea typeface="Alibaba PuHuiTi R"/>
          <a:cs typeface="Alibaba PuHuiTi R"/>
          <a:sym typeface="Alibaba PuHuiTi"/>
        </a:defRPr>
      </a:lvl7pPr>
      <a:lvl8pPr marL="4947708" marR="0" indent="-502708" algn="l" defTabSz="825500" eaLnBrk="1" latinLnBrk="0" hangingPunct="1">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R"/>
          <a:ea typeface="Alibaba PuHuiTi R"/>
          <a:cs typeface="Alibaba PuHuiTi R"/>
          <a:sym typeface="Alibaba PuHuiTi"/>
        </a:defRPr>
      </a:lvl8pPr>
      <a:lvl9pPr marL="5582708" marR="0" indent="-502708" algn="l" defTabSz="825500" eaLnBrk="1" latinLnBrk="0" hangingPunct="1">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R"/>
          <a:ea typeface="Alibaba PuHuiTi R"/>
          <a:cs typeface="Alibaba PuHuiTi R"/>
          <a:sym typeface="Alibaba PuHuiTi"/>
        </a:defRPr>
      </a:lvl9pPr>
    </p:bodyStyle>
    <p:otherStyle>
      <a:lvl1pPr marL="0" marR="0" indent="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6.tiff"/><Relationship Id="rId4"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9.tiff"/></Relationships>
</file>

<file path=ppt/slides/_rels/slide2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4.tiff"/></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18DDB03-E206-A241-B4A7-5B8CB4D23439}"/>
              </a:ext>
            </a:extLst>
          </p:cNvPr>
          <p:cNvSpPr>
            <a:spLocks noGrp="1"/>
          </p:cNvSpPr>
          <p:nvPr>
            <p:ph type="body" sz="quarter" idx="13"/>
          </p:nvPr>
        </p:nvSpPr>
        <p:spPr>
          <a:xfrm>
            <a:off x="2444750" y="8566320"/>
            <a:ext cx="1872307" cy="1164421"/>
          </a:xfrm>
        </p:spPr>
        <p:txBody>
          <a:bodyPr/>
          <a:lstStyle/>
          <a:p>
            <a:r>
              <a:rPr kumimoji="1" lang="zh-CN" altLang="en-US" dirty="0">
                <a:latin typeface="Microsoft YaHei" panose="020B0503020204020204" pitchFamily="34" charset="-122"/>
                <a:ea typeface="Microsoft YaHei" panose="020B0503020204020204" pitchFamily="34" charset="-122"/>
              </a:rPr>
              <a:t>林溪</a:t>
            </a:r>
          </a:p>
        </p:txBody>
      </p:sp>
      <p:sp>
        <p:nvSpPr>
          <p:cNvPr id="4" name="文本占位符 3">
            <a:extLst>
              <a:ext uri="{FF2B5EF4-FFF2-40B4-BE49-F238E27FC236}">
                <a16:creationId xmlns:a16="http://schemas.microsoft.com/office/drawing/2014/main" id="{0FCE3FBE-875E-6A47-BB06-3EC82928AE16}"/>
              </a:ext>
            </a:extLst>
          </p:cNvPr>
          <p:cNvSpPr>
            <a:spLocks noGrp="1"/>
          </p:cNvSpPr>
          <p:nvPr>
            <p:ph type="body" sz="quarter" idx="15"/>
          </p:nvPr>
        </p:nvSpPr>
        <p:spPr>
          <a:xfrm>
            <a:off x="2444750" y="2635746"/>
            <a:ext cx="19180810" cy="4544834"/>
          </a:xfrm>
        </p:spPr>
        <p:txBody>
          <a:bodyPr/>
          <a:lstStyle/>
          <a:p>
            <a:r>
              <a:rPr kumimoji="1" lang="zh-CN" altLang="en-US" sz="9600" dirty="0">
                <a:latin typeface="Microsoft YaHei" panose="020B0503020204020204" pitchFamily="34" charset="-122"/>
                <a:ea typeface="Microsoft YaHei" panose="020B0503020204020204" pitchFamily="34" charset="-122"/>
              </a:rPr>
              <a:t>前端训练营</a:t>
            </a:r>
            <a:endParaRPr kumimoji="1" lang="en-US" altLang="zh-CN" sz="9600" dirty="0">
              <a:latin typeface="Microsoft YaHei" panose="020B0503020204020204" pitchFamily="34" charset="-122"/>
              <a:ea typeface="Microsoft YaHei" panose="020B0503020204020204" pitchFamily="34" charset="-122"/>
            </a:endParaRPr>
          </a:p>
          <a:p>
            <a:r>
              <a:rPr kumimoji="1" lang="zh-CN" altLang="en-US" sz="9600" dirty="0">
                <a:latin typeface="Microsoft YaHei" panose="020B0503020204020204" pitchFamily="34" charset="-122"/>
                <a:ea typeface="Microsoft YaHei" panose="020B0503020204020204" pitchFamily="34" charset="-122"/>
              </a:rPr>
              <a:t> </a:t>
            </a:r>
            <a:endParaRPr kumimoji="1" lang="en-US" altLang="zh-CN" sz="9600" dirty="0">
              <a:latin typeface="Microsoft YaHei" panose="020B0503020204020204" pitchFamily="34" charset="-122"/>
              <a:ea typeface="Microsoft YaHei" panose="020B0503020204020204" pitchFamily="34" charset="-122"/>
            </a:endParaRPr>
          </a:p>
          <a:p>
            <a:r>
              <a:rPr kumimoji="1" lang="zh-CN" altLang="en-US" sz="8000" dirty="0">
                <a:latin typeface="Microsoft YaHei" panose="020B0503020204020204" pitchFamily="34" charset="-122"/>
                <a:ea typeface="Microsoft YaHei" panose="020B0503020204020204" pitchFamily="34" charset="-122"/>
              </a:rPr>
              <a:t>模块二  </a:t>
            </a:r>
            <a:r>
              <a:rPr lang="zh-CN" altLang="en-US" sz="8000" dirty="0">
                <a:latin typeface="Microsoft YaHei" panose="020B0503020204020204" pitchFamily="34" charset="-122"/>
                <a:ea typeface="Microsoft YaHei" panose="020B0503020204020204" pitchFamily="34" charset="-122"/>
              </a:rPr>
              <a:t>前端工程化</a:t>
            </a:r>
            <a:endParaRPr kumimoji="1" lang="zh-CN" altLang="en-US" sz="8000"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098EC030-21E9-0C42-811E-EBB49A2C07DB}"/>
              </a:ext>
            </a:extLst>
          </p:cNvPr>
          <p:cNvSpPr txBox="1"/>
          <p:nvPr/>
        </p:nvSpPr>
        <p:spPr>
          <a:xfrm>
            <a:off x="5458691" y="-85898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Tree>
    <p:extLst>
      <p:ext uri="{BB962C8B-B14F-4D97-AF65-F5344CB8AC3E}">
        <p14:creationId xmlns:p14="http://schemas.microsoft.com/office/powerpoint/2010/main" val="187811428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985213" y="850045"/>
            <a:ext cx="11206787"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import maps</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8" name="矩形 7">
            <a:extLst>
              <a:ext uri="{FF2B5EF4-FFF2-40B4-BE49-F238E27FC236}">
                <a16:creationId xmlns:a16="http://schemas.microsoft.com/office/drawing/2014/main" id="{882E3C58-E4E9-674C-9E04-0D5EF88015F6}"/>
              </a:ext>
            </a:extLst>
          </p:cNvPr>
          <p:cNvSpPr/>
          <p:nvPr/>
        </p:nvSpPr>
        <p:spPr>
          <a:xfrm>
            <a:off x="1426307" y="2526746"/>
            <a:ext cx="3358612" cy="1015663"/>
          </a:xfrm>
          <a:prstGeom prst="rect">
            <a:avLst/>
          </a:prstGeom>
        </p:spPr>
        <p:txBody>
          <a:bodyPr wrap="none">
            <a:spAutoFit/>
          </a:bodyPr>
          <a:lstStyle/>
          <a:p>
            <a:pPr marL="857250" indent="-857250">
              <a:buFont typeface="Wingdings" pitchFamily="2" charset="2"/>
              <a:buChar char="n"/>
            </a:pPr>
            <a:r>
              <a:rPr kumimoji="1" lang="zh-CN" altLang="en-US" sz="6000" b="0" dirty="0">
                <a:solidFill>
                  <a:schemeClr val="bg1"/>
                </a:solidFill>
                <a:latin typeface="Microsoft YaHei" panose="020B0503020204020204" pitchFamily="34" charset="-122"/>
                <a:ea typeface="Microsoft YaHei" panose="020B0503020204020204" pitchFamily="34" charset="-122"/>
              </a:rPr>
              <a:t>虚拟化</a:t>
            </a:r>
          </a:p>
        </p:txBody>
      </p:sp>
      <p:sp>
        <p:nvSpPr>
          <p:cNvPr id="13" name="矩形 12">
            <a:extLst>
              <a:ext uri="{FF2B5EF4-FFF2-40B4-BE49-F238E27FC236}">
                <a16:creationId xmlns:a16="http://schemas.microsoft.com/office/drawing/2014/main" id="{EB1ECCE5-EF3C-F641-A220-3E87ECED3929}"/>
              </a:ext>
            </a:extLst>
          </p:cNvPr>
          <p:cNvSpPr/>
          <p:nvPr/>
        </p:nvSpPr>
        <p:spPr>
          <a:xfrm>
            <a:off x="3777300" y="11470702"/>
            <a:ext cx="4031873" cy="861774"/>
          </a:xfrm>
          <a:prstGeom prst="rect">
            <a:avLst/>
          </a:prstGeom>
        </p:spPr>
        <p:txBody>
          <a:bodyPr wrap="non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删除内建模块</a:t>
            </a:r>
          </a:p>
        </p:txBody>
      </p:sp>
      <p:pic>
        <p:nvPicPr>
          <p:cNvPr id="6" name="图片 5">
            <a:extLst>
              <a:ext uri="{FF2B5EF4-FFF2-40B4-BE49-F238E27FC236}">
                <a16:creationId xmlns:a16="http://schemas.microsoft.com/office/drawing/2014/main" id="{679A7F4C-C173-9F47-9CAE-F398F3F30881}"/>
              </a:ext>
            </a:extLst>
          </p:cNvPr>
          <p:cNvPicPr>
            <a:picLocks noChangeAspect="1"/>
          </p:cNvPicPr>
          <p:nvPr/>
        </p:nvPicPr>
        <p:blipFill>
          <a:blip r:embed="rId3"/>
          <a:stretch>
            <a:fillRect/>
          </a:stretch>
        </p:blipFill>
        <p:spPr>
          <a:xfrm>
            <a:off x="2541928" y="4304710"/>
            <a:ext cx="7378652" cy="3010490"/>
          </a:xfrm>
          <a:prstGeom prst="rect">
            <a:avLst/>
          </a:prstGeom>
        </p:spPr>
      </p:pic>
      <p:pic>
        <p:nvPicPr>
          <p:cNvPr id="9" name="图片 8">
            <a:extLst>
              <a:ext uri="{FF2B5EF4-FFF2-40B4-BE49-F238E27FC236}">
                <a16:creationId xmlns:a16="http://schemas.microsoft.com/office/drawing/2014/main" id="{35FCC270-54B6-0643-ABD3-2D5BE71A3238}"/>
              </a:ext>
            </a:extLst>
          </p:cNvPr>
          <p:cNvPicPr>
            <a:picLocks noChangeAspect="1"/>
          </p:cNvPicPr>
          <p:nvPr/>
        </p:nvPicPr>
        <p:blipFill>
          <a:blip r:embed="rId4"/>
          <a:stretch>
            <a:fillRect/>
          </a:stretch>
        </p:blipFill>
        <p:spPr>
          <a:xfrm>
            <a:off x="2541927" y="7750043"/>
            <a:ext cx="7467195" cy="3010490"/>
          </a:xfrm>
          <a:prstGeom prst="rect">
            <a:avLst/>
          </a:prstGeom>
        </p:spPr>
      </p:pic>
      <p:pic>
        <p:nvPicPr>
          <p:cNvPr id="10" name="图片 9">
            <a:extLst>
              <a:ext uri="{FF2B5EF4-FFF2-40B4-BE49-F238E27FC236}">
                <a16:creationId xmlns:a16="http://schemas.microsoft.com/office/drawing/2014/main" id="{787EF51C-AF96-674B-B331-5B61E325C48C}"/>
              </a:ext>
            </a:extLst>
          </p:cNvPr>
          <p:cNvPicPr>
            <a:picLocks noChangeAspect="1"/>
          </p:cNvPicPr>
          <p:nvPr/>
        </p:nvPicPr>
        <p:blipFill>
          <a:blip r:embed="rId5"/>
          <a:stretch>
            <a:fillRect/>
          </a:stretch>
        </p:blipFill>
        <p:spPr>
          <a:xfrm>
            <a:off x="12408674" y="4304709"/>
            <a:ext cx="10803092" cy="1047875"/>
          </a:xfrm>
          <a:prstGeom prst="rect">
            <a:avLst/>
          </a:prstGeom>
        </p:spPr>
      </p:pic>
    </p:spTree>
    <p:extLst>
      <p:ext uri="{BB962C8B-B14F-4D97-AF65-F5344CB8AC3E}">
        <p14:creationId xmlns:p14="http://schemas.microsoft.com/office/powerpoint/2010/main" val="3070592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985213" y="850045"/>
            <a:ext cx="11206787"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import maps</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8" name="矩形 7">
            <a:extLst>
              <a:ext uri="{FF2B5EF4-FFF2-40B4-BE49-F238E27FC236}">
                <a16:creationId xmlns:a16="http://schemas.microsoft.com/office/drawing/2014/main" id="{882E3C58-E4E9-674C-9E04-0D5EF88015F6}"/>
              </a:ext>
            </a:extLst>
          </p:cNvPr>
          <p:cNvSpPr/>
          <p:nvPr/>
        </p:nvSpPr>
        <p:spPr>
          <a:xfrm>
            <a:off x="985213" y="2721435"/>
            <a:ext cx="4128053" cy="1015663"/>
          </a:xfrm>
          <a:prstGeom prst="rect">
            <a:avLst/>
          </a:prstGeom>
        </p:spPr>
        <p:txBody>
          <a:bodyPr wrap="none">
            <a:spAutoFit/>
          </a:bodyPr>
          <a:lstStyle/>
          <a:p>
            <a:pPr marL="857250" indent="-857250">
              <a:buFont typeface="Wingdings" pitchFamily="2" charset="2"/>
              <a:buChar char="n"/>
            </a:pPr>
            <a:r>
              <a:rPr kumimoji="1" lang="zh-CN" altLang="en-US" sz="6000" b="0" dirty="0">
                <a:solidFill>
                  <a:schemeClr val="bg1"/>
                </a:solidFill>
                <a:latin typeface="Microsoft YaHei" panose="020B0503020204020204" pitchFamily="34" charset="-122"/>
                <a:ea typeface="Microsoft YaHei" panose="020B0503020204020204" pitchFamily="34" charset="-122"/>
              </a:rPr>
              <a:t>动态加载</a:t>
            </a:r>
          </a:p>
        </p:txBody>
      </p:sp>
      <p:pic>
        <p:nvPicPr>
          <p:cNvPr id="6" name="图片 5">
            <a:extLst>
              <a:ext uri="{FF2B5EF4-FFF2-40B4-BE49-F238E27FC236}">
                <a16:creationId xmlns:a16="http://schemas.microsoft.com/office/drawing/2014/main" id="{FFE4ED19-20DF-7A4D-8843-4D5F6A23A413}"/>
              </a:ext>
            </a:extLst>
          </p:cNvPr>
          <p:cNvPicPr>
            <a:picLocks noChangeAspect="1"/>
          </p:cNvPicPr>
          <p:nvPr/>
        </p:nvPicPr>
        <p:blipFill>
          <a:blip r:embed="rId3"/>
          <a:stretch>
            <a:fillRect/>
          </a:stretch>
        </p:blipFill>
        <p:spPr>
          <a:xfrm>
            <a:off x="2739122" y="4498412"/>
            <a:ext cx="18905755" cy="4815954"/>
          </a:xfrm>
          <a:prstGeom prst="rect">
            <a:avLst/>
          </a:prstGeom>
        </p:spPr>
      </p:pic>
      <p:pic>
        <p:nvPicPr>
          <p:cNvPr id="10" name="图片 9">
            <a:extLst>
              <a:ext uri="{FF2B5EF4-FFF2-40B4-BE49-F238E27FC236}">
                <a16:creationId xmlns:a16="http://schemas.microsoft.com/office/drawing/2014/main" id="{FBDCE1F1-E1CC-AD4A-A3AD-167D9CF863CB}"/>
              </a:ext>
            </a:extLst>
          </p:cNvPr>
          <p:cNvPicPr>
            <a:picLocks noChangeAspect="1"/>
          </p:cNvPicPr>
          <p:nvPr/>
        </p:nvPicPr>
        <p:blipFill>
          <a:blip r:embed="rId4"/>
          <a:stretch>
            <a:fillRect/>
          </a:stretch>
        </p:blipFill>
        <p:spPr>
          <a:xfrm>
            <a:off x="2739121" y="9678836"/>
            <a:ext cx="18905756" cy="2395416"/>
          </a:xfrm>
          <a:prstGeom prst="rect">
            <a:avLst/>
          </a:prstGeom>
        </p:spPr>
      </p:pic>
    </p:spTree>
    <p:extLst>
      <p:ext uri="{BB962C8B-B14F-4D97-AF65-F5344CB8AC3E}">
        <p14:creationId xmlns:p14="http://schemas.microsoft.com/office/powerpoint/2010/main" val="364531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985213" y="850045"/>
            <a:ext cx="11206787"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import maps</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9" name="图片 8">
            <a:extLst>
              <a:ext uri="{FF2B5EF4-FFF2-40B4-BE49-F238E27FC236}">
                <a16:creationId xmlns:a16="http://schemas.microsoft.com/office/drawing/2014/main" id="{64426C72-134F-A547-AD58-5640432C0512}"/>
              </a:ext>
            </a:extLst>
          </p:cNvPr>
          <p:cNvPicPr>
            <a:picLocks noChangeAspect="1"/>
          </p:cNvPicPr>
          <p:nvPr/>
        </p:nvPicPr>
        <p:blipFill>
          <a:blip r:embed="rId3"/>
          <a:stretch>
            <a:fillRect/>
          </a:stretch>
        </p:blipFill>
        <p:spPr>
          <a:xfrm>
            <a:off x="1900228" y="2580004"/>
            <a:ext cx="20583543" cy="10090275"/>
          </a:xfrm>
          <a:prstGeom prst="rect">
            <a:avLst/>
          </a:prstGeom>
        </p:spPr>
      </p:pic>
    </p:spTree>
    <p:extLst>
      <p:ext uri="{BB962C8B-B14F-4D97-AF65-F5344CB8AC3E}">
        <p14:creationId xmlns:p14="http://schemas.microsoft.com/office/powerpoint/2010/main" val="3635585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985213" y="850045"/>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9" name="圆角矩形 8">
            <a:extLst>
              <a:ext uri="{FF2B5EF4-FFF2-40B4-BE49-F238E27FC236}">
                <a16:creationId xmlns:a16="http://schemas.microsoft.com/office/drawing/2014/main" id="{0A034848-A274-8247-8E09-E522BF9B19FF}"/>
              </a:ext>
            </a:extLst>
          </p:cNvPr>
          <p:cNvSpPr/>
          <p:nvPr/>
        </p:nvSpPr>
        <p:spPr>
          <a:xfrm>
            <a:off x="6790107" y="1960121"/>
            <a:ext cx="9252091"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4000" b="0" dirty="0">
                <a:solidFill>
                  <a:schemeClr val="bg1"/>
                </a:solidFill>
                <a:latin typeface="Microsoft YaHei" panose="020B0503020204020204" pitchFamily="34" charset="-122"/>
                <a:ea typeface="Microsoft YaHei" panose="020B0503020204020204" pitchFamily="34" charset="-122"/>
              </a:rPr>
              <a:t>es-module-shims</a:t>
            </a:r>
            <a:endParaRPr kumimoji="1"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C63D6B55-612F-B349-96DD-E77D88764F20}"/>
              </a:ext>
            </a:extLst>
          </p:cNvPr>
          <p:cNvSpPr/>
          <p:nvPr/>
        </p:nvSpPr>
        <p:spPr>
          <a:xfrm>
            <a:off x="7483825" y="3835957"/>
            <a:ext cx="7864653" cy="1015663"/>
          </a:xfrm>
          <a:prstGeom prst="rect">
            <a:avLst/>
          </a:prstGeom>
        </p:spPr>
        <p:txBody>
          <a:bodyPr wrap="none">
            <a:spAutoFit/>
          </a:bodyPr>
          <a:lstStyle/>
          <a:p>
            <a:r>
              <a:rPr kumimoji="1" lang="en-US" altLang="zh-CN" sz="6000" b="0" dirty="0">
                <a:solidFill>
                  <a:schemeClr val="bg1"/>
                </a:solidFill>
                <a:latin typeface="Microsoft YaHei" panose="020B0503020204020204" pitchFamily="34" charset="-122"/>
                <a:ea typeface="Microsoft YaHei" panose="020B0503020204020204" pitchFamily="34" charset="-122"/>
              </a:rPr>
              <a:t>Import map </a:t>
            </a:r>
            <a:r>
              <a:rPr kumimoji="1" lang="zh-CN" altLang="en-US" sz="6000" b="0" dirty="0">
                <a:solidFill>
                  <a:schemeClr val="bg1"/>
                </a:solidFill>
                <a:latin typeface="Microsoft YaHei" panose="020B0503020204020204" pitchFamily="34" charset="-122"/>
                <a:ea typeface="Microsoft YaHei" panose="020B0503020204020204" pitchFamily="34" charset="-122"/>
              </a:rPr>
              <a:t>兼容方案</a:t>
            </a:r>
          </a:p>
        </p:txBody>
      </p:sp>
      <p:pic>
        <p:nvPicPr>
          <p:cNvPr id="7" name="图片 6">
            <a:extLst>
              <a:ext uri="{FF2B5EF4-FFF2-40B4-BE49-F238E27FC236}">
                <a16:creationId xmlns:a16="http://schemas.microsoft.com/office/drawing/2014/main" id="{024071A4-6275-BF47-9BB0-978EE07CD6F8}"/>
              </a:ext>
            </a:extLst>
          </p:cNvPr>
          <p:cNvPicPr>
            <a:picLocks noChangeAspect="1"/>
          </p:cNvPicPr>
          <p:nvPr/>
        </p:nvPicPr>
        <p:blipFill>
          <a:blip r:embed="rId3"/>
          <a:stretch>
            <a:fillRect/>
          </a:stretch>
        </p:blipFill>
        <p:spPr>
          <a:xfrm>
            <a:off x="7912925" y="5580868"/>
            <a:ext cx="7006452" cy="7094861"/>
          </a:xfrm>
          <a:prstGeom prst="rect">
            <a:avLst/>
          </a:prstGeom>
        </p:spPr>
      </p:pic>
    </p:spTree>
    <p:extLst>
      <p:ext uri="{BB962C8B-B14F-4D97-AF65-F5344CB8AC3E}">
        <p14:creationId xmlns:p14="http://schemas.microsoft.com/office/powerpoint/2010/main" val="1332951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985213" y="850045"/>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System.js</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7" name="矩形 6">
            <a:extLst>
              <a:ext uri="{FF2B5EF4-FFF2-40B4-BE49-F238E27FC236}">
                <a16:creationId xmlns:a16="http://schemas.microsoft.com/office/drawing/2014/main" id="{EA95E57F-F09F-2144-BF52-0397B1A7824A}"/>
              </a:ext>
            </a:extLst>
          </p:cNvPr>
          <p:cNvSpPr/>
          <p:nvPr/>
        </p:nvSpPr>
        <p:spPr>
          <a:xfrm>
            <a:off x="1648690" y="2589251"/>
            <a:ext cx="19008436" cy="1323439"/>
          </a:xfrm>
          <a:prstGeom prst="rect">
            <a:avLst/>
          </a:prstGeom>
        </p:spPr>
        <p:txBody>
          <a:bodyPr wrap="square">
            <a:spAutoFit/>
          </a:bodyPr>
          <a:lstStyle/>
          <a:p>
            <a:pPr algn="l"/>
            <a:r>
              <a:rPr lang="en" altLang="zh-CN" sz="4000" b="0" dirty="0" err="1">
                <a:solidFill>
                  <a:schemeClr val="bg1"/>
                </a:solidFill>
                <a:latin typeface="Microsoft YaHei" panose="020B0503020204020204" pitchFamily="34" charset="-122"/>
                <a:ea typeface="Microsoft YaHei" panose="020B0503020204020204" pitchFamily="34" charset="-122"/>
              </a:rPr>
              <a:t>SystemJS</a:t>
            </a:r>
            <a:r>
              <a:rPr lang="en" altLang="zh-CN" sz="4000" b="0" dirty="0">
                <a:solidFill>
                  <a:schemeClr val="bg1"/>
                </a:solidFill>
                <a:latin typeface="Microsoft YaHei" panose="020B0503020204020204" pitchFamily="34" charset="-122"/>
                <a:ea typeface="Microsoft YaHei" panose="020B0503020204020204" pitchFamily="34" charset="-122"/>
              </a:rPr>
              <a:t> </a:t>
            </a:r>
            <a:r>
              <a:rPr lang="zh-CN" altLang="en-US" sz="4000" b="0" dirty="0">
                <a:solidFill>
                  <a:schemeClr val="bg1"/>
                </a:solidFill>
                <a:latin typeface="Microsoft YaHei" panose="020B0503020204020204" pitchFamily="34" charset="-122"/>
                <a:ea typeface="Microsoft YaHei" panose="020B0503020204020204" pitchFamily="34" charset="-122"/>
              </a:rPr>
              <a:t>是一个插件化的、通用的模块加载器，它能在浏览器或者 </a:t>
            </a:r>
            <a:r>
              <a:rPr lang="en" altLang="zh-CN" sz="4000" b="0" dirty="0">
                <a:solidFill>
                  <a:schemeClr val="bg1"/>
                </a:solidFill>
                <a:latin typeface="Microsoft YaHei" panose="020B0503020204020204" pitchFamily="34" charset="-122"/>
                <a:ea typeface="Microsoft YaHei" panose="020B0503020204020204" pitchFamily="34" charset="-122"/>
              </a:rPr>
              <a:t>NodeJS </a:t>
            </a:r>
            <a:r>
              <a:rPr lang="zh-CN" altLang="en-US" sz="4000" b="0" dirty="0">
                <a:solidFill>
                  <a:schemeClr val="bg1"/>
                </a:solidFill>
                <a:latin typeface="Microsoft YaHei" panose="020B0503020204020204" pitchFamily="34" charset="-122"/>
                <a:ea typeface="Microsoft YaHei" panose="020B0503020204020204" pitchFamily="34" charset="-122"/>
              </a:rPr>
              <a:t>上动态加载模块，并且支持 </a:t>
            </a:r>
            <a:r>
              <a:rPr lang="en" altLang="zh-CN" sz="4000" b="0" dirty="0" err="1">
                <a:solidFill>
                  <a:schemeClr val="bg1"/>
                </a:solidFill>
                <a:latin typeface="Microsoft YaHei" panose="020B0503020204020204" pitchFamily="34" charset="-122"/>
                <a:ea typeface="Microsoft YaHei" panose="020B0503020204020204" pitchFamily="34" charset="-122"/>
              </a:rPr>
              <a:t>CommonJS</a:t>
            </a:r>
            <a:r>
              <a:rPr lang="zh-CN" altLang="en" sz="4000" b="0" dirty="0">
                <a:solidFill>
                  <a:schemeClr val="bg1"/>
                </a:solidFill>
                <a:latin typeface="Microsoft YaHei" panose="020B0503020204020204" pitchFamily="34" charset="-122"/>
                <a:ea typeface="Microsoft YaHei" panose="020B0503020204020204" pitchFamily="34" charset="-122"/>
              </a:rPr>
              <a:t>、</a:t>
            </a:r>
            <a:r>
              <a:rPr lang="en" altLang="zh-CN" sz="4000" b="0" dirty="0">
                <a:solidFill>
                  <a:schemeClr val="bg1"/>
                </a:solidFill>
                <a:latin typeface="Microsoft YaHei" panose="020B0503020204020204" pitchFamily="34" charset="-122"/>
                <a:ea typeface="Microsoft YaHei" panose="020B0503020204020204" pitchFamily="34" charset="-122"/>
              </a:rPr>
              <a:t>AMD</a:t>
            </a:r>
            <a:r>
              <a:rPr lang="zh-CN" altLang="e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全局模块对象和 </a:t>
            </a:r>
            <a:r>
              <a:rPr lang="en" altLang="zh-CN" sz="4000" b="0" dirty="0">
                <a:solidFill>
                  <a:schemeClr val="bg1"/>
                </a:solidFill>
                <a:latin typeface="Microsoft YaHei" panose="020B0503020204020204" pitchFamily="34" charset="-122"/>
                <a:ea typeface="Microsoft YaHei" panose="020B0503020204020204" pitchFamily="34" charset="-122"/>
              </a:rPr>
              <a:t>ES6 </a:t>
            </a:r>
            <a:r>
              <a:rPr lang="zh-CN" altLang="en-US" sz="4000" b="0" dirty="0">
                <a:solidFill>
                  <a:schemeClr val="bg1"/>
                </a:solidFill>
                <a:latin typeface="Microsoft YaHei" panose="020B0503020204020204" pitchFamily="34" charset="-122"/>
                <a:ea typeface="Microsoft YaHei" panose="020B0503020204020204" pitchFamily="34" charset="-122"/>
              </a:rPr>
              <a:t>模块</a:t>
            </a:r>
          </a:p>
        </p:txBody>
      </p:sp>
      <p:sp>
        <p:nvSpPr>
          <p:cNvPr id="8" name="矩形 7">
            <a:extLst>
              <a:ext uri="{FF2B5EF4-FFF2-40B4-BE49-F238E27FC236}">
                <a16:creationId xmlns:a16="http://schemas.microsoft.com/office/drawing/2014/main" id="{1510152A-A14C-574B-82D7-04191FC3C6AE}"/>
              </a:ext>
            </a:extLst>
          </p:cNvPr>
          <p:cNvSpPr/>
          <p:nvPr/>
        </p:nvSpPr>
        <p:spPr>
          <a:xfrm>
            <a:off x="5320410" y="4750498"/>
            <a:ext cx="11140361" cy="707886"/>
          </a:xfrm>
          <a:prstGeom prst="rect">
            <a:avLst/>
          </a:prstGeom>
        </p:spPr>
        <p:txBody>
          <a:bodyPr wrap="square">
            <a:spAutoFit/>
          </a:bodyPr>
          <a:lstStyle/>
          <a:p>
            <a:pPr algn="l"/>
            <a:r>
              <a:rPr lang="en" altLang="zh-CN" sz="4000" b="0" dirty="0" err="1">
                <a:solidFill>
                  <a:schemeClr val="bg1"/>
                </a:solidFill>
                <a:latin typeface="Microsoft YaHei" panose="020B0503020204020204" pitchFamily="34" charset="-122"/>
                <a:ea typeface="Microsoft YaHei" panose="020B0503020204020204" pitchFamily="34" charset="-122"/>
              </a:rPr>
              <a:t>System.import</a:t>
            </a:r>
            <a:r>
              <a:rPr lang="en" altLang="zh-CN" sz="4000" b="0" dirty="0">
                <a:solidFill>
                  <a:schemeClr val="bg1"/>
                </a:solidFill>
                <a:latin typeface="Microsoft YaHei" panose="020B0503020204020204" pitchFamily="34" charset="-122"/>
                <a:ea typeface="Microsoft YaHei" panose="020B0503020204020204" pitchFamily="34" charset="-122"/>
              </a:rPr>
              <a:t>('my/</a:t>
            </a:r>
            <a:r>
              <a:rPr lang="en" altLang="zh-CN" sz="4000" b="0" dirty="0" err="1">
                <a:solidFill>
                  <a:schemeClr val="bg1"/>
                </a:solidFill>
                <a:latin typeface="Microsoft YaHei" panose="020B0503020204020204" pitchFamily="34" charset="-122"/>
                <a:ea typeface="Microsoft YaHei" panose="020B0503020204020204" pitchFamily="34" charset="-122"/>
              </a:rPr>
              <a:t>file.css</a:t>
            </a:r>
            <a:r>
              <a:rPr lang="en" altLang="zh-CN" sz="4000" b="0" dirty="0">
                <a:solidFill>
                  <a:schemeClr val="bg1"/>
                </a:solidFill>
                <a:latin typeface="Microsoft YaHei" panose="020B0503020204020204" pitchFamily="34" charset="-122"/>
                <a:ea typeface="Microsoft YaHei" panose="020B0503020204020204" pitchFamily="34" charset="-122"/>
              </a:rPr>
              <a:t>!')</a:t>
            </a:r>
          </a:p>
        </p:txBody>
      </p:sp>
      <p:sp>
        <p:nvSpPr>
          <p:cNvPr id="10" name="文本框 9">
            <a:extLst>
              <a:ext uri="{FF2B5EF4-FFF2-40B4-BE49-F238E27FC236}">
                <a16:creationId xmlns:a16="http://schemas.microsoft.com/office/drawing/2014/main" id="{644977A3-025E-0C4C-A64F-86B00192789F}"/>
              </a:ext>
            </a:extLst>
          </p:cNvPr>
          <p:cNvSpPr txBox="1"/>
          <p:nvPr/>
        </p:nvSpPr>
        <p:spPr>
          <a:xfrm>
            <a:off x="17672391" y="9675535"/>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4" name="圆角矩形 13">
            <a:extLst>
              <a:ext uri="{FF2B5EF4-FFF2-40B4-BE49-F238E27FC236}">
                <a16:creationId xmlns:a16="http://schemas.microsoft.com/office/drawing/2014/main" id="{A999A745-1B0D-D64F-8986-008F500EAB82}"/>
              </a:ext>
            </a:extLst>
          </p:cNvPr>
          <p:cNvSpPr/>
          <p:nvPr/>
        </p:nvSpPr>
        <p:spPr>
          <a:xfrm>
            <a:off x="1648690" y="4495498"/>
            <a:ext cx="3109247"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css</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5" name="矩形 14">
            <a:extLst>
              <a:ext uri="{FF2B5EF4-FFF2-40B4-BE49-F238E27FC236}">
                <a16:creationId xmlns:a16="http://schemas.microsoft.com/office/drawing/2014/main" id="{B31BF023-CE4F-584A-AD1E-86962B50FEA3}"/>
              </a:ext>
            </a:extLst>
          </p:cNvPr>
          <p:cNvSpPr/>
          <p:nvPr/>
        </p:nvSpPr>
        <p:spPr>
          <a:xfrm>
            <a:off x="5320410" y="7327009"/>
            <a:ext cx="16083219" cy="707886"/>
          </a:xfrm>
          <a:prstGeom prst="rect">
            <a:avLst/>
          </a:prstGeom>
        </p:spPr>
        <p:txBody>
          <a:bodyPr wrap="square">
            <a:spAutoFit/>
          </a:bodyPr>
          <a:lstStyle/>
          <a:p>
            <a:pPr algn="l"/>
            <a:r>
              <a:rPr lang="en" altLang="zh-CN" sz="4000" b="0" dirty="0" err="1">
                <a:solidFill>
                  <a:schemeClr val="bg1"/>
                </a:solidFill>
                <a:latin typeface="Microsoft YaHei" panose="020B0503020204020204" pitchFamily="34" charset="-122"/>
                <a:ea typeface="Microsoft YaHei" panose="020B0503020204020204" pitchFamily="34" charset="-122"/>
              </a:rPr>
              <a:t>System.import</a:t>
            </a:r>
            <a:r>
              <a:rPr lang="en" altLang="zh-CN" sz="4000" b="0" dirty="0">
                <a:solidFill>
                  <a:schemeClr val="bg1"/>
                </a:solidFill>
                <a:latin typeface="Microsoft YaHei" panose="020B0503020204020204" pitchFamily="34" charset="-122"/>
                <a:ea typeface="Microsoft YaHei" panose="020B0503020204020204" pitchFamily="34" charset="-122"/>
              </a:rPr>
              <a:t>('some/</a:t>
            </a:r>
            <a:r>
              <a:rPr lang="en" altLang="zh-CN" sz="4000" b="0" dirty="0" err="1">
                <a:solidFill>
                  <a:schemeClr val="bg1"/>
                </a:solidFill>
                <a:latin typeface="Microsoft YaHei" panose="020B0503020204020204" pitchFamily="34" charset="-122"/>
                <a:ea typeface="Microsoft YaHei" panose="020B0503020204020204" pitchFamily="34" charset="-122"/>
              </a:rPr>
              <a:t>data.json</a:t>
            </a:r>
            <a:r>
              <a:rPr lang="en" altLang="zh-CN" sz="4000" b="0" dirty="0">
                <a:solidFill>
                  <a:schemeClr val="bg1"/>
                </a:solidFill>
                <a:latin typeface="Microsoft YaHei" panose="020B0503020204020204" pitchFamily="34" charset="-122"/>
                <a:ea typeface="Microsoft YaHei" panose="020B0503020204020204" pitchFamily="34" charset="-122"/>
              </a:rPr>
              <a:t>!').then(function(json){})</a:t>
            </a:r>
          </a:p>
        </p:txBody>
      </p:sp>
      <p:sp>
        <p:nvSpPr>
          <p:cNvPr id="16" name="矩形 15">
            <a:extLst>
              <a:ext uri="{FF2B5EF4-FFF2-40B4-BE49-F238E27FC236}">
                <a16:creationId xmlns:a16="http://schemas.microsoft.com/office/drawing/2014/main" id="{81015CAC-B014-BC44-9379-81E8955711FD}"/>
              </a:ext>
            </a:extLst>
          </p:cNvPr>
          <p:cNvSpPr/>
          <p:nvPr/>
        </p:nvSpPr>
        <p:spPr>
          <a:xfrm>
            <a:off x="5320410" y="8527492"/>
            <a:ext cx="18072402" cy="707886"/>
          </a:xfrm>
          <a:prstGeom prst="rect">
            <a:avLst/>
          </a:prstGeom>
        </p:spPr>
        <p:txBody>
          <a:bodyPr wrap="square">
            <a:spAutoFit/>
          </a:bodyPr>
          <a:lstStyle/>
          <a:p>
            <a:pPr algn="l"/>
            <a:r>
              <a:rPr lang="en" altLang="zh-CN" sz="4000" b="0" dirty="0" err="1">
                <a:solidFill>
                  <a:schemeClr val="bg1"/>
                </a:solidFill>
                <a:latin typeface="Microsoft YaHei" panose="020B0503020204020204" pitchFamily="34" charset="-122"/>
                <a:ea typeface="Microsoft YaHei" panose="020B0503020204020204" pitchFamily="34" charset="-122"/>
              </a:rPr>
              <a:t>System.import</a:t>
            </a:r>
            <a:r>
              <a:rPr lang="en" altLang="zh-CN" sz="4000" b="0" dirty="0">
                <a:solidFill>
                  <a:schemeClr val="bg1"/>
                </a:solidFill>
                <a:latin typeface="Microsoft YaHei" panose="020B0503020204020204" pitchFamily="34" charset="-122"/>
                <a:ea typeface="Microsoft YaHei" panose="020B0503020204020204" pitchFamily="34" charset="-122"/>
              </a:rPr>
              <a:t>('app/some/project/</a:t>
            </a:r>
            <a:r>
              <a:rPr lang="en" altLang="zh-CN" sz="4000" b="0" dirty="0" err="1">
                <a:solidFill>
                  <a:schemeClr val="bg1"/>
                </a:solidFill>
                <a:latin typeface="Microsoft YaHei" panose="020B0503020204020204" pitchFamily="34" charset="-122"/>
                <a:ea typeface="Microsoft YaHei" panose="020B0503020204020204" pitchFamily="34" charset="-122"/>
              </a:rPr>
              <a:t>README.md</a:t>
            </a:r>
            <a:r>
              <a:rPr lang="en" altLang="zh-CN" sz="4000" b="0" dirty="0">
                <a:solidFill>
                  <a:schemeClr val="bg1"/>
                </a:solidFill>
                <a:latin typeface="Microsoft YaHei" panose="020B0503020204020204" pitchFamily="34" charset="-122"/>
                <a:ea typeface="Microsoft YaHei" panose="020B0503020204020204" pitchFamily="34" charset="-122"/>
              </a:rPr>
              <a:t>!').then(function(html) {})</a:t>
            </a:r>
          </a:p>
        </p:txBody>
      </p:sp>
      <p:sp>
        <p:nvSpPr>
          <p:cNvPr id="17" name="矩形 16">
            <a:extLst>
              <a:ext uri="{FF2B5EF4-FFF2-40B4-BE49-F238E27FC236}">
                <a16:creationId xmlns:a16="http://schemas.microsoft.com/office/drawing/2014/main" id="{717D9318-A526-D44A-BAB9-A15F568DFA02}"/>
              </a:ext>
            </a:extLst>
          </p:cNvPr>
          <p:cNvSpPr/>
          <p:nvPr/>
        </p:nvSpPr>
        <p:spPr>
          <a:xfrm>
            <a:off x="5320410" y="5967945"/>
            <a:ext cx="12626923" cy="707886"/>
          </a:xfrm>
          <a:prstGeom prst="rect">
            <a:avLst/>
          </a:prstGeom>
        </p:spPr>
        <p:txBody>
          <a:bodyPr wrap="square">
            <a:spAutoFit/>
          </a:bodyPr>
          <a:lstStyle/>
          <a:p>
            <a:pPr algn="l"/>
            <a:r>
              <a:rPr lang="en" altLang="zh-CN" sz="4000" b="0" dirty="0" err="1">
                <a:solidFill>
                  <a:schemeClr val="bg1"/>
                </a:solidFill>
                <a:latin typeface="Microsoft YaHei" panose="020B0503020204020204" pitchFamily="34" charset="-122"/>
                <a:ea typeface="Microsoft YaHei" panose="020B0503020204020204" pitchFamily="34" charset="-122"/>
              </a:rPr>
              <a:t>System.import</a:t>
            </a:r>
            <a:r>
              <a:rPr lang="en" altLang="zh-CN" sz="4000" b="0" dirty="0">
                <a:solidFill>
                  <a:schemeClr val="bg1"/>
                </a:solidFill>
                <a:latin typeface="Microsoft YaHei" panose="020B0503020204020204" pitchFamily="34" charset="-122"/>
                <a:ea typeface="Microsoft YaHei" panose="020B0503020204020204" pitchFamily="34" charset="-122"/>
              </a:rPr>
              <a:t>('some/</a:t>
            </a:r>
            <a:r>
              <a:rPr lang="en" altLang="zh-CN" sz="4000" b="0" dirty="0" err="1">
                <a:solidFill>
                  <a:schemeClr val="bg1"/>
                </a:solidFill>
                <a:latin typeface="Microsoft YaHei" panose="020B0503020204020204" pitchFamily="34" charset="-122"/>
                <a:ea typeface="Microsoft YaHei" panose="020B0503020204020204" pitchFamily="34" charset="-122"/>
              </a:rPr>
              <a:t>image.png!image</a:t>
            </a:r>
            <a:r>
              <a:rPr lang="en" altLang="zh-CN" sz="4000" b="0" dirty="0">
                <a:solidFill>
                  <a:schemeClr val="bg1"/>
                </a:solidFill>
                <a:latin typeface="Microsoft YaHei" panose="020B0503020204020204" pitchFamily="34" charset="-122"/>
                <a:ea typeface="Microsoft YaHei" panose="020B0503020204020204" pitchFamily="34" charset="-122"/>
              </a:rPr>
              <a:t>')</a:t>
            </a:r>
          </a:p>
        </p:txBody>
      </p:sp>
      <p:sp>
        <p:nvSpPr>
          <p:cNvPr id="18" name="圆角矩形 17">
            <a:extLst>
              <a:ext uri="{FF2B5EF4-FFF2-40B4-BE49-F238E27FC236}">
                <a16:creationId xmlns:a16="http://schemas.microsoft.com/office/drawing/2014/main" id="{6E44EFA3-ACA4-5B43-AEDF-629550DEFDBC}"/>
              </a:ext>
            </a:extLst>
          </p:cNvPr>
          <p:cNvSpPr/>
          <p:nvPr/>
        </p:nvSpPr>
        <p:spPr>
          <a:xfrm>
            <a:off x="1648692" y="5839496"/>
            <a:ext cx="3109247"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image</a:t>
            </a:r>
          </a:p>
        </p:txBody>
      </p:sp>
      <p:sp>
        <p:nvSpPr>
          <p:cNvPr id="19" name="圆角矩形 18">
            <a:extLst>
              <a:ext uri="{FF2B5EF4-FFF2-40B4-BE49-F238E27FC236}">
                <a16:creationId xmlns:a16="http://schemas.microsoft.com/office/drawing/2014/main" id="{B9E69C1C-DBEF-114A-88EE-E89AB3D3B5DE}"/>
              </a:ext>
            </a:extLst>
          </p:cNvPr>
          <p:cNvSpPr/>
          <p:nvPr/>
        </p:nvSpPr>
        <p:spPr>
          <a:xfrm>
            <a:off x="1648691" y="7221352"/>
            <a:ext cx="3109248"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json</a:t>
            </a:r>
          </a:p>
        </p:txBody>
      </p:sp>
      <p:sp>
        <p:nvSpPr>
          <p:cNvPr id="20" name="圆角矩形 19">
            <a:extLst>
              <a:ext uri="{FF2B5EF4-FFF2-40B4-BE49-F238E27FC236}">
                <a16:creationId xmlns:a16="http://schemas.microsoft.com/office/drawing/2014/main" id="{6F42CA6A-055C-D948-9C69-76247C51BE56}"/>
              </a:ext>
            </a:extLst>
          </p:cNvPr>
          <p:cNvSpPr/>
          <p:nvPr/>
        </p:nvSpPr>
        <p:spPr>
          <a:xfrm>
            <a:off x="1648690" y="8527492"/>
            <a:ext cx="3157949"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Markdown</a:t>
            </a:r>
          </a:p>
        </p:txBody>
      </p:sp>
      <p:sp>
        <p:nvSpPr>
          <p:cNvPr id="21" name="圆角矩形 20">
            <a:extLst>
              <a:ext uri="{FF2B5EF4-FFF2-40B4-BE49-F238E27FC236}">
                <a16:creationId xmlns:a16="http://schemas.microsoft.com/office/drawing/2014/main" id="{0EAA6BF3-78EB-2E46-9688-9FB93DCA90D3}"/>
              </a:ext>
            </a:extLst>
          </p:cNvPr>
          <p:cNvSpPr/>
          <p:nvPr/>
        </p:nvSpPr>
        <p:spPr>
          <a:xfrm>
            <a:off x="1599991" y="9854466"/>
            <a:ext cx="3157949"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text</a:t>
            </a:r>
          </a:p>
        </p:txBody>
      </p:sp>
      <p:sp>
        <p:nvSpPr>
          <p:cNvPr id="22" name="圆角矩形 21">
            <a:extLst>
              <a:ext uri="{FF2B5EF4-FFF2-40B4-BE49-F238E27FC236}">
                <a16:creationId xmlns:a16="http://schemas.microsoft.com/office/drawing/2014/main" id="{B3B3960F-125D-2E48-AD9D-A149B42D96FA}"/>
              </a:ext>
            </a:extLst>
          </p:cNvPr>
          <p:cNvSpPr/>
          <p:nvPr/>
        </p:nvSpPr>
        <p:spPr>
          <a:xfrm>
            <a:off x="1599990" y="11181440"/>
            <a:ext cx="3157949"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font</a:t>
            </a:r>
          </a:p>
        </p:txBody>
      </p:sp>
      <p:sp>
        <p:nvSpPr>
          <p:cNvPr id="23" name="矩形 22">
            <a:extLst>
              <a:ext uri="{FF2B5EF4-FFF2-40B4-BE49-F238E27FC236}">
                <a16:creationId xmlns:a16="http://schemas.microsoft.com/office/drawing/2014/main" id="{B457784F-38E3-3648-B938-FBFAFA775AC4}"/>
              </a:ext>
            </a:extLst>
          </p:cNvPr>
          <p:cNvSpPr/>
          <p:nvPr/>
        </p:nvSpPr>
        <p:spPr>
          <a:xfrm>
            <a:off x="5320410" y="9989371"/>
            <a:ext cx="15687011" cy="707886"/>
          </a:xfrm>
          <a:prstGeom prst="rect">
            <a:avLst/>
          </a:prstGeom>
        </p:spPr>
        <p:txBody>
          <a:bodyPr wrap="square">
            <a:spAutoFit/>
          </a:bodyPr>
          <a:lstStyle/>
          <a:p>
            <a:pPr algn="l"/>
            <a:r>
              <a:rPr lang="en" altLang="zh-CN" sz="4000" b="0" dirty="0" err="1">
                <a:solidFill>
                  <a:schemeClr val="bg1"/>
                </a:solidFill>
                <a:latin typeface="Microsoft YaHei" panose="020B0503020204020204" pitchFamily="34" charset="-122"/>
                <a:ea typeface="Microsoft YaHei" panose="020B0503020204020204" pitchFamily="34" charset="-122"/>
              </a:rPr>
              <a:t>System.import</a:t>
            </a:r>
            <a:r>
              <a:rPr lang="en" altLang="zh-CN" sz="4000" b="0" dirty="0">
                <a:solidFill>
                  <a:schemeClr val="bg1"/>
                </a:solidFill>
                <a:latin typeface="Microsoft YaHei" panose="020B0503020204020204" pitchFamily="34" charset="-122"/>
                <a:ea typeface="Microsoft YaHei" panose="020B0503020204020204" pitchFamily="34" charset="-122"/>
              </a:rPr>
              <a:t>('some/</a:t>
            </a:r>
            <a:r>
              <a:rPr lang="en" altLang="zh-CN" sz="4000" b="0" dirty="0" err="1">
                <a:solidFill>
                  <a:schemeClr val="bg1"/>
                </a:solidFill>
                <a:latin typeface="Microsoft YaHei" panose="020B0503020204020204" pitchFamily="34" charset="-122"/>
                <a:ea typeface="Microsoft YaHei" panose="020B0503020204020204" pitchFamily="34" charset="-122"/>
              </a:rPr>
              <a:t>text.txt!text</a:t>
            </a:r>
            <a:r>
              <a:rPr lang="en" altLang="zh-CN" sz="4000" b="0" dirty="0">
                <a:solidFill>
                  <a:schemeClr val="bg1"/>
                </a:solidFill>
                <a:latin typeface="Microsoft YaHei" panose="020B0503020204020204" pitchFamily="34" charset="-122"/>
                <a:ea typeface="Microsoft YaHei" panose="020B0503020204020204" pitchFamily="34" charset="-122"/>
              </a:rPr>
              <a:t>').then(function(text) {})</a:t>
            </a:r>
          </a:p>
        </p:txBody>
      </p:sp>
      <p:sp>
        <p:nvSpPr>
          <p:cNvPr id="24" name="矩形 23">
            <a:extLst>
              <a:ext uri="{FF2B5EF4-FFF2-40B4-BE49-F238E27FC236}">
                <a16:creationId xmlns:a16="http://schemas.microsoft.com/office/drawing/2014/main" id="{FB095C26-AC3D-8E49-BBC8-06C8D925F155}"/>
              </a:ext>
            </a:extLst>
          </p:cNvPr>
          <p:cNvSpPr/>
          <p:nvPr/>
        </p:nvSpPr>
        <p:spPr>
          <a:xfrm>
            <a:off x="5320410" y="11400791"/>
            <a:ext cx="14613585" cy="707886"/>
          </a:xfrm>
          <a:prstGeom prst="rect">
            <a:avLst/>
          </a:prstGeom>
        </p:spPr>
        <p:txBody>
          <a:bodyPr wrap="square">
            <a:spAutoFit/>
          </a:bodyPr>
          <a:lstStyle/>
          <a:p>
            <a:pPr algn="l"/>
            <a:r>
              <a:rPr lang="en" altLang="zh-CN" sz="4000" b="0" dirty="0" err="1">
                <a:solidFill>
                  <a:schemeClr val="bg1"/>
                </a:solidFill>
                <a:latin typeface="Microsoft YaHei" panose="020B0503020204020204" pitchFamily="34" charset="-122"/>
                <a:ea typeface="Microsoft YaHei" panose="020B0503020204020204" pitchFamily="34" charset="-122"/>
              </a:rPr>
              <a:t>System.import</a:t>
            </a:r>
            <a:r>
              <a:rPr lang="en" altLang="zh-CN" sz="4000" b="0" dirty="0">
                <a:solidFill>
                  <a:schemeClr val="bg1"/>
                </a:solidFill>
                <a:latin typeface="Microsoft YaHei" panose="020B0503020204020204" pitchFamily="34" charset="-122"/>
                <a:ea typeface="Microsoft YaHei" panose="020B0503020204020204" pitchFamily="34" charset="-122"/>
              </a:rPr>
              <a:t>('google Port </a:t>
            </a:r>
            <a:r>
              <a:rPr lang="en" altLang="zh-CN" sz="4000" b="0" dirty="0" err="1">
                <a:solidFill>
                  <a:schemeClr val="bg1"/>
                </a:solidFill>
                <a:latin typeface="Microsoft YaHei" panose="020B0503020204020204" pitchFamily="34" charset="-122"/>
                <a:ea typeface="Microsoft YaHei" panose="020B0503020204020204" pitchFamily="34" charset="-122"/>
              </a:rPr>
              <a:t>Lligat</a:t>
            </a:r>
            <a:r>
              <a:rPr lang="en" altLang="zh-CN" sz="4000" b="0" dirty="0">
                <a:solidFill>
                  <a:schemeClr val="bg1"/>
                </a:solidFill>
                <a:latin typeface="Microsoft YaHei" panose="020B0503020204020204" pitchFamily="34" charset="-122"/>
                <a:ea typeface="Microsoft YaHei" panose="020B0503020204020204" pitchFamily="34" charset="-122"/>
              </a:rPr>
              <a:t> Slab, Droid Sans !font')</a:t>
            </a:r>
          </a:p>
        </p:txBody>
      </p:sp>
    </p:spTree>
    <p:extLst>
      <p:ext uri="{BB962C8B-B14F-4D97-AF65-F5344CB8AC3E}">
        <p14:creationId xmlns:p14="http://schemas.microsoft.com/office/powerpoint/2010/main" val="89459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756613" y="850045"/>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Single-spa</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0" name="矩形 9">
            <a:extLst>
              <a:ext uri="{FF2B5EF4-FFF2-40B4-BE49-F238E27FC236}">
                <a16:creationId xmlns:a16="http://schemas.microsoft.com/office/drawing/2014/main" id="{2836660D-CCC6-8743-BD63-4A3042AB2D3F}"/>
              </a:ext>
            </a:extLst>
          </p:cNvPr>
          <p:cNvSpPr/>
          <p:nvPr/>
        </p:nvSpPr>
        <p:spPr>
          <a:xfrm>
            <a:off x="12670166" y="8541408"/>
            <a:ext cx="7237879" cy="861774"/>
          </a:xfrm>
          <a:prstGeom prst="rect">
            <a:avLst/>
          </a:prstGeom>
        </p:spPr>
        <p:txBody>
          <a:bodyPr wrap="non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主应用是怎么控制路由？</a:t>
            </a:r>
          </a:p>
        </p:txBody>
      </p:sp>
      <p:sp>
        <p:nvSpPr>
          <p:cNvPr id="11" name="矩形 10">
            <a:extLst>
              <a:ext uri="{FF2B5EF4-FFF2-40B4-BE49-F238E27FC236}">
                <a16:creationId xmlns:a16="http://schemas.microsoft.com/office/drawing/2014/main" id="{BBEEF45D-F1DF-5C45-A639-E88BF972BB9D}"/>
              </a:ext>
            </a:extLst>
          </p:cNvPr>
          <p:cNvSpPr/>
          <p:nvPr/>
        </p:nvSpPr>
        <p:spPr>
          <a:xfrm>
            <a:off x="12670166" y="10084529"/>
            <a:ext cx="5955476" cy="861774"/>
          </a:xfrm>
          <a:prstGeom prst="rect">
            <a:avLst/>
          </a:prstGeom>
        </p:spPr>
        <p:txBody>
          <a:bodyPr wrap="non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应用之间如何通信？</a:t>
            </a:r>
          </a:p>
        </p:txBody>
      </p:sp>
      <p:sp>
        <p:nvSpPr>
          <p:cNvPr id="12" name="矩形 11">
            <a:extLst>
              <a:ext uri="{FF2B5EF4-FFF2-40B4-BE49-F238E27FC236}">
                <a16:creationId xmlns:a16="http://schemas.microsoft.com/office/drawing/2014/main" id="{C60B4A97-46BA-9848-B2C7-45AD8DF0D9FB}"/>
              </a:ext>
            </a:extLst>
          </p:cNvPr>
          <p:cNvSpPr/>
          <p:nvPr/>
        </p:nvSpPr>
        <p:spPr>
          <a:xfrm>
            <a:off x="12670166" y="5597543"/>
            <a:ext cx="3390673" cy="861774"/>
          </a:xfrm>
          <a:prstGeom prst="rect">
            <a:avLst/>
          </a:prstGeom>
        </p:spPr>
        <p:txBody>
          <a:bodyPr wrap="non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子应用注册</a:t>
            </a:r>
          </a:p>
        </p:txBody>
      </p:sp>
      <p:sp>
        <p:nvSpPr>
          <p:cNvPr id="13" name="圆角矩形 12">
            <a:extLst>
              <a:ext uri="{FF2B5EF4-FFF2-40B4-BE49-F238E27FC236}">
                <a16:creationId xmlns:a16="http://schemas.microsoft.com/office/drawing/2014/main" id="{F02FC548-2761-364D-9016-D57B930F09F5}"/>
              </a:ext>
            </a:extLst>
          </p:cNvPr>
          <p:cNvSpPr/>
          <p:nvPr/>
        </p:nvSpPr>
        <p:spPr>
          <a:xfrm>
            <a:off x="3278832" y="3331851"/>
            <a:ext cx="5415587"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微服务</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4" name="圆角矩形 13">
            <a:extLst>
              <a:ext uri="{FF2B5EF4-FFF2-40B4-BE49-F238E27FC236}">
                <a16:creationId xmlns:a16="http://schemas.microsoft.com/office/drawing/2014/main" id="{7AD7FA65-76DD-0142-8C58-E68A6911F299}"/>
              </a:ext>
            </a:extLst>
          </p:cNvPr>
          <p:cNvSpPr/>
          <p:nvPr/>
        </p:nvSpPr>
        <p:spPr>
          <a:xfrm>
            <a:off x="12694503" y="3398117"/>
            <a:ext cx="5415587"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微前端</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5" name="矩形 14">
            <a:extLst>
              <a:ext uri="{FF2B5EF4-FFF2-40B4-BE49-F238E27FC236}">
                <a16:creationId xmlns:a16="http://schemas.microsoft.com/office/drawing/2014/main" id="{C9BEB047-AA8F-7E4A-BEF5-50D7BD423851}"/>
              </a:ext>
            </a:extLst>
          </p:cNvPr>
          <p:cNvSpPr/>
          <p:nvPr/>
        </p:nvSpPr>
        <p:spPr>
          <a:xfrm>
            <a:off x="4611891" y="6028430"/>
            <a:ext cx="2108269" cy="861774"/>
          </a:xfrm>
          <a:prstGeom prst="rect">
            <a:avLst/>
          </a:prstGeom>
        </p:spPr>
        <p:txBody>
          <a:bodyPr wrap="non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解耦合</a:t>
            </a:r>
          </a:p>
        </p:txBody>
      </p:sp>
      <p:sp>
        <p:nvSpPr>
          <p:cNvPr id="16" name="矩形 15">
            <a:extLst>
              <a:ext uri="{FF2B5EF4-FFF2-40B4-BE49-F238E27FC236}">
                <a16:creationId xmlns:a16="http://schemas.microsoft.com/office/drawing/2014/main" id="{69ACEDB2-6ADE-C84B-9EDC-FDC9DA73B219}"/>
              </a:ext>
            </a:extLst>
          </p:cNvPr>
          <p:cNvSpPr/>
          <p:nvPr/>
        </p:nvSpPr>
        <p:spPr>
          <a:xfrm>
            <a:off x="4932491" y="7338331"/>
            <a:ext cx="1467068" cy="861774"/>
          </a:xfrm>
          <a:prstGeom prst="rect">
            <a:avLst/>
          </a:prstGeom>
        </p:spPr>
        <p:txBody>
          <a:bodyPr wrap="non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复用</a:t>
            </a:r>
          </a:p>
        </p:txBody>
      </p:sp>
      <p:sp>
        <p:nvSpPr>
          <p:cNvPr id="17" name="矩形 16">
            <a:extLst>
              <a:ext uri="{FF2B5EF4-FFF2-40B4-BE49-F238E27FC236}">
                <a16:creationId xmlns:a16="http://schemas.microsoft.com/office/drawing/2014/main" id="{7E53F9A2-5740-5144-9473-DC67118EB653}"/>
              </a:ext>
            </a:extLst>
          </p:cNvPr>
          <p:cNvSpPr/>
          <p:nvPr/>
        </p:nvSpPr>
        <p:spPr>
          <a:xfrm>
            <a:off x="3650089" y="10052325"/>
            <a:ext cx="4673074" cy="861774"/>
          </a:xfrm>
          <a:prstGeom prst="rect">
            <a:avLst/>
          </a:prstGeom>
        </p:spPr>
        <p:txBody>
          <a:bodyPr wrap="non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服务注册与发现</a:t>
            </a:r>
          </a:p>
        </p:txBody>
      </p:sp>
      <p:sp>
        <p:nvSpPr>
          <p:cNvPr id="18" name="矩形 17">
            <a:extLst>
              <a:ext uri="{FF2B5EF4-FFF2-40B4-BE49-F238E27FC236}">
                <a16:creationId xmlns:a16="http://schemas.microsoft.com/office/drawing/2014/main" id="{4095EC5F-61A2-0C42-9589-5D4F86208860}"/>
              </a:ext>
            </a:extLst>
          </p:cNvPr>
          <p:cNvSpPr/>
          <p:nvPr/>
        </p:nvSpPr>
        <p:spPr>
          <a:xfrm>
            <a:off x="5273931" y="11102995"/>
            <a:ext cx="1425391" cy="861774"/>
          </a:xfrm>
          <a:prstGeom prst="rect">
            <a:avLst/>
          </a:prstGeom>
        </p:spPr>
        <p:txBody>
          <a:bodyPr wrap="none">
            <a:spAutoFit/>
          </a:bodyPr>
          <a:lstStyle/>
          <a:p>
            <a:r>
              <a:rPr lang="en-US" altLang="zh-CN" sz="5000" b="0" dirty="0">
                <a:solidFill>
                  <a:schemeClr val="bg1"/>
                </a:solidFill>
                <a:latin typeface="Microsoft YaHei" panose="020B0503020204020204" pitchFamily="34" charset="-122"/>
                <a:ea typeface="Microsoft YaHei" panose="020B0503020204020204" pitchFamily="34" charset="-122"/>
              </a:rPr>
              <a:t>RPC</a:t>
            </a:r>
            <a:endParaRPr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19" name="矩形 18">
            <a:extLst>
              <a:ext uri="{FF2B5EF4-FFF2-40B4-BE49-F238E27FC236}">
                <a16:creationId xmlns:a16="http://schemas.microsoft.com/office/drawing/2014/main" id="{A66248C1-9A10-7D4E-9171-C5BA78961649}"/>
              </a:ext>
            </a:extLst>
          </p:cNvPr>
          <p:cNvSpPr/>
          <p:nvPr/>
        </p:nvSpPr>
        <p:spPr>
          <a:xfrm>
            <a:off x="12670166" y="7076492"/>
            <a:ext cx="4673074" cy="861774"/>
          </a:xfrm>
          <a:prstGeom prst="rect">
            <a:avLst/>
          </a:prstGeom>
        </p:spPr>
        <p:txBody>
          <a:bodyPr wrap="non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子应用生命周期</a:t>
            </a:r>
          </a:p>
        </p:txBody>
      </p:sp>
    </p:spTree>
    <p:extLst>
      <p:ext uri="{BB962C8B-B14F-4D97-AF65-F5344CB8AC3E}">
        <p14:creationId xmlns:p14="http://schemas.microsoft.com/office/powerpoint/2010/main" val="3444300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756613" y="850045"/>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Single-spa</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1556961"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0" name="矩形 9">
            <a:extLst>
              <a:ext uri="{FF2B5EF4-FFF2-40B4-BE49-F238E27FC236}">
                <a16:creationId xmlns:a16="http://schemas.microsoft.com/office/drawing/2014/main" id="{2836660D-CCC6-8743-BD63-4A3042AB2D3F}"/>
              </a:ext>
            </a:extLst>
          </p:cNvPr>
          <p:cNvSpPr/>
          <p:nvPr/>
        </p:nvSpPr>
        <p:spPr>
          <a:xfrm>
            <a:off x="8145768" y="8319198"/>
            <a:ext cx="1467068" cy="861774"/>
          </a:xfrm>
          <a:prstGeom prst="rect">
            <a:avLst/>
          </a:prstGeom>
        </p:spPr>
        <p:txBody>
          <a:bodyPr wrap="squar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状态</a:t>
            </a:r>
          </a:p>
        </p:txBody>
      </p:sp>
      <p:sp>
        <p:nvSpPr>
          <p:cNvPr id="12" name="矩形 11">
            <a:extLst>
              <a:ext uri="{FF2B5EF4-FFF2-40B4-BE49-F238E27FC236}">
                <a16:creationId xmlns:a16="http://schemas.microsoft.com/office/drawing/2014/main" id="{C60B4A97-46BA-9848-B2C7-45AD8DF0D9FB}"/>
              </a:ext>
            </a:extLst>
          </p:cNvPr>
          <p:cNvSpPr/>
          <p:nvPr/>
        </p:nvSpPr>
        <p:spPr>
          <a:xfrm>
            <a:off x="8145768" y="9273944"/>
            <a:ext cx="4514377" cy="861774"/>
          </a:xfrm>
          <a:prstGeom prst="rect">
            <a:avLst/>
          </a:prstGeom>
        </p:spPr>
        <p:txBody>
          <a:bodyPr wrap="square">
            <a:spAutoFit/>
          </a:bodyPr>
          <a:lstStyle/>
          <a:p>
            <a:r>
              <a:rPr lang="en-US" altLang="zh-CN" sz="5000" b="0" dirty="0">
                <a:solidFill>
                  <a:schemeClr val="bg1"/>
                </a:solidFill>
                <a:latin typeface="Microsoft YaHei" panose="020B0503020204020204" pitchFamily="34" charset="-122"/>
                <a:ea typeface="Microsoft YaHei" panose="020B0503020204020204" pitchFamily="34" charset="-122"/>
              </a:rPr>
              <a:t>NOT_LOADED</a:t>
            </a:r>
            <a:endParaRPr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13" name="圆角矩形 12">
            <a:extLst>
              <a:ext uri="{FF2B5EF4-FFF2-40B4-BE49-F238E27FC236}">
                <a16:creationId xmlns:a16="http://schemas.microsoft.com/office/drawing/2014/main" id="{F02FC548-2761-364D-9016-D57B930F09F5}"/>
              </a:ext>
            </a:extLst>
          </p:cNvPr>
          <p:cNvSpPr/>
          <p:nvPr/>
        </p:nvSpPr>
        <p:spPr>
          <a:xfrm>
            <a:off x="1134903" y="3590237"/>
            <a:ext cx="5415587"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引入子引用</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4" name="圆角矩形 13">
            <a:extLst>
              <a:ext uri="{FF2B5EF4-FFF2-40B4-BE49-F238E27FC236}">
                <a16:creationId xmlns:a16="http://schemas.microsoft.com/office/drawing/2014/main" id="{7AD7FA65-76DD-0142-8C58-E68A6911F299}"/>
              </a:ext>
            </a:extLst>
          </p:cNvPr>
          <p:cNvSpPr/>
          <p:nvPr/>
        </p:nvSpPr>
        <p:spPr>
          <a:xfrm>
            <a:off x="7927722" y="3590237"/>
            <a:ext cx="5415587"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子引用注册</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5" name="矩形 14">
            <a:extLst>
              <a:ext uri="{FF2B5EF4-FFF2-40B4-BE49-F238E27FC236}">
                <a16:creationId xmlns:a16="http://schemas.microsoft.com/office/drawing/2014/main" id="{C9BEB047-AA8F-7E4A-BEF5-50D7BD423851}"/>
              </a:ext>
            </a:extLst>
          </p:cNvPr>
          <p:cNvSpPr/>
          <p:nvPr/>
        </p:nvSpPr>
        <p:spPr>
          <a:xfrm>
            <a:off x="2175590" y="5578121"/>
            <a:ext cx="3017173" cy="861774"/>
          </a:xfrm>
          <a:prstGeom prst="rect">
            <a:avLst/>
          </a:prstGeom>
          <a:ln>
            <a:solidFill>
              <a:schemeClr val="bg1"/>
            </a:solidFill>
          </a:ln>
        </p:spPr>
        <p:txBody>
          <a:bodyPr wrap="none">
            <a:spAutoFit/>
          </a:bodyPr>
          <a:lstStyle/>
          <a:p>
            <a:r>
              <a:rPr lang="en-US" altLang="zh-CN" sz="5000" b="0" dirty="0" err="1">
                <a:solidFill>
                  <a:schemeClr val="bg1"/>
                </a:solidFill>
                <a:latin typeface="Microsoft YaHei" panose="020B0503020204020204" pitchFamily="34" charset="-122"/>
                <a:ea typeface="Microsoft YaHei" panose="020B0503020204020204" pitchFamily="34" charset="-122"/>
              </a:rPr>
              <a:t>System.js</a:t>
            </a:r>
            <a:endParaRPr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19" name="矩形 18">
            <a:extLst>
              <a:ext uri="{FF2B5EF4-FFF2-40B4-BE49-F238E27FC236}">
                <a16:creationId xmlns:a16="http://schemas.microsoft.com/office/drawing/2014/main" id="{A66248C1-9A10-7D4E-9171-C5BA78961649}"/>
              </a:ext>
            </a:extLst>
          </p:cNvPr>
          <p:cNvSpPr/>
          <p:nvPr/>
        </p:nvSpPr>
        <p:spPr>
          <a:xfrm>
            <a:off x="7927722" y="5583109"/>
            <a:ext cx="1898276" cy="861774"/>
          </a:xfrm>
          <a:prstGeom prst="rect">
            <a:avLst/>
          </a:prstGeom>
          <a:ln>
            <a:solidFill>
              <a:schemeClr val="bg1"/>
            </a:solidFill>
          </a:ln>
        </p:spPr>
        <p:txBody>
          <a:bodyPr wrap="none">
            <a:spAutoFit/>
          </a:bodyPr>
          <a:lstStyle/>
          <a:p>
            <a:r>
              <a:rPr lang="en-US" altLang="zh-CN" sz="5000" b="0" dirty="0">
                <a:solidFill>
                  <a:schemeClr val="bg1"/>
                </a:solidFill>
                <a:latin typeface="Microsoft YaHei" panose="020B0503020204020204" pitchFamily="34" charset="-122"/>
                <a:ea typeface="Microsoft YaHei" panose="020B0503020204020204" pitchFamily="34" charset="-122"/>
              </a:rPr>
              <a:t>name</a:t>
            </a:r>
            <a:endParaRPr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20" name="矩形 19">
            <a:extLst>
              <a:ext uri="{FF2B5EF4-FFF2-40B4-BE49-F238E27FC236}">
                <a16:creationId xmlns:a16="http://schemas.microsoft.com/office/drawing/2014/main" id="{2D42469A-9F33-5E44-91EE-02AAFDDDF812}"/>
              </a:ext>
            </a:extLst>
          </p:cNvPr>
          <p:cNvSpPr/>
          <p:nvPr/>
        </p:nvSpPr>
        <p:spPr>
          <a:xfrm>
            <a:off x="10142161" y="5578121"/>
            <a:ext cx="1356462" cy="861774"/>
          </a:xfrm>
          <a:prstGeom prst="rect">
            <a:avLst/>
          </a:prstGeom>
          <a:ln>
            <a:solidFill>
              <a:schemeClr val="bg1"/>
            </a:solidFill>
          </a:ln>
        </p:spPr>
        <p:txBody>
          <a:bodyPr wrap="none">
            <a:spAutoFit/>
          </a:bodyPr>
          <a:lstStyle/>
          <a:p>
            <a:r>
              <a:rPr lang="en-US" altLang="zh-CN" sz="5000" b="0" dirty="0">
                <a:solidFill>
                  <a:schemeClr val="bg1"/>
                </a:solidFill>
                <a:latin typeface="Microsoft YaHei" panose="020B0503020204020204" pitchFamily="34" charset="-122"/>
                <a:ea typeface="Microsoft YaHei" panose="020B0503020204020204" pitchFamily="34" charset="-122"/>
              </a:rPr>
              <a:t>app</a:t>
            </a:r>
            <a:endParaRPr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21" name="矩形 20">
            <a:extLst>
              <a:ext uri="{FF2B5EF4-FFF2-40B4-BE49-F238E27FC236}">
                <a16:creationId xmlns:a16="http://schemas.microsoft.com/office/drawing/2014/main" id="{70F08AE6-EB9D-AB41-BA2D-034DB2E7D9AB}"/>
              </a:ext>
            </a:extLst>
          </p:cNvPr>
          <p:cNvSpPr/>
          <p:nvPr/>
        </p:nvSpPr>
        <p:spPr>
          <a:xfrm>
            <a:off x="11725557" y="5578121"/>
            <a:ext cx="3775393" cy="861774"/>
          </a:xfrm>
          <a:prstGeom prst="rect">
            <a:avLst/>
          </a:prstGeom>
          <a:ln>
            <a:solidFill>
              <a:schemeClr val="bg1"/>
            </a:solidFill>
          </a:ln>
        </p:spPr>
        <p:txBody>
          <a:bodyPr wrap="none">
            <a:spAutoFit/>
          </a:bodyPr>
          <a:lstStyle/>
          <a:p>
            <a:r>
              <a:rPr lang="en-US" altLang="zh-CN" sz="5000" b="0" dirty="0" err="1">
                <a:solidFill>
                  <a:schemeClr val="bg1"/>
                </a:solidFill>
                <a:latin typeface="Microsoft YaHei" panose="020B0503020204020204" pitchFamily="34" charset="-122"/>
                <a:ea typeface="Microsoft YaHei" panose="020B0503020204020204" pitchFamily="34" charset="-122"/>
              </a:rPr>
              <a:t>activeWhen</a:t>
            </a:r>
            <a:endParaRPr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22" name="矩形 21">
            <a:extLst>
              <a:ext uri="{FF2B5EF4-FFF2-40B4-BE49-F238E27FC236}">
                <a16:creationId xmlns:a16="http://schemas.microsoft.com/office/drawing/2014/main" id="{16CD1B68-25D0-2F44-B9B6-2A2EAB017709}"/>
              </a:ext>
            </a:extLst>
          </p:cNvPr>
          <p:cNvSpPr/>
          <p:nvPr/>
        </p:nvSpPr>
        <p:spPr>
          <a:xfrm>
            <a:off x="7927722" y="6702939"/>
            <a:ext cx="4953392" cy="861774"/>
          </a:xfrm>
          <a:prstGeom prst="rect">
            <a:avLst/>
          </a:prstGeom>
          <a:ln>
            <a:solidFill>
              <a:schemeClr val="bg1"/>
            </a:solidFill>
          </a:ln>
        </p:spPr>
        <p:txBody>
          <a:bodyPr wrap="square">
            <a:spAutoFit/>
          </a:bodyPr>
          <a:lstStyle/>
          <a:p>
            <a:r>
              <a:rPr lang="en-US" altLang="zh-CN" sz="5000" b="0" dirty="0" err="1">
                <a:solidFill>
                  <a:schemeClr val="bg1"/>
                </a:solidFill>
                <a:latin typeface="Microsoft YaHei" panose="020B0503020204020204" pitchFamily="34" charset="-122"/>
                <a:ea typeface="Microsoft YaHei" panose="020B0503020204020204" pitchFamily="34" charset="-122"/>
              </a:rPr>
              <a:t>customerProps</a:t>
            </a:r>
            <a:endParaRPr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23" name="圆角矩形 22">
            <a:extLst>
              <a:ext uri="{FF2B5EF4-FFF2-40B4-BE49-F238E27FC236}">
                <a16:creationId xmlns:a16="http://schemas.microsoft.com/office/drawing/2014/main" id="{83989EA6-FF99-C641-A07A-320155E37099}"/>
              </a:ext>
            </a:extLst>
          </p:cNvPr>
          <p:cNvSpPr/>
          <p:nvPr/>
        </p:nvSpPr>
        <p:spPr>
          <a:xfrm>
            <a:off x="16590992" y="3590237"/>
            <a:ext cx="5415587"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启动</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24" name="矩形 23">
            <a:extLst>
              <a:ext uri="{FF2B5EF4-FFF2-40B4-BE49-F238E27FC236}">
                <a16:creationId xmlns:a16="http://schemas.microsoft.com/office/drawing/2014/main" id="{9CADF667-E20A-9845-AFAB-3E292FA8F090}"/>
              </a:ext>
            </a:extLst>
          </p:cNvPr>
          <p:cNvSpPr/>
          <p:nvPr/>
        </p:nvSpPr>
        <p:spPr>
          <a:xfrm>
            <a:off x="17603453" y="5460378"/>
            <a:ext cx="3390673" cy="861774"/>
          </a:xfrm>
          <a:prstGeom prst="rect">
            <a:avLst/>
          </a:prstGeom>
        </p:spPr>
        <p:txBody>
          <a:bodyPr wrap="non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子应用管理</a:t>
            </a:r>
          </a:p>
        </p:txBody>
      </p:sp>
      <p:sp>
        <p:nvSpPr>
          <p:cNvPr id="25" name="矩形 24">
            <a:extLst>
              <a:ext uri="{FF2B5EF4-FFF2-40B4-BE49-F238E27FC236}">
                <a16:creationId xmlns:a16="http://schemas.microsoft.com/office/drawing/2014/main" id="{C77EB10F-6541-2144-9956-FE56BEE973AF}"/>
              </a:ext>
            </a:extLst>
          </p:cNvPr>
          <p:cNvSpPr/>
          <p:nvPr/>
        </p:nvSpPr>
        <p:spPr>
          <a:xfrm>
            <a:off x="17053187" y="6909695"/>
            <a:ext cx="4953392" cy="861774"/>
          </a:xfrm>
          <a:prstGeom prst="rect">
            <a:avLst/>
          </a:prstGeom>
          <a:ln>
            <a:solidFill>
              <a:schemeClr val="bg1"/>
            </a:solidFill>
          </a:ln>
        </p:spPr>
        <p:txBody>
          <a:bodyPr wrap="squar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加载</a:t>
            </a:r>
          </a:p>
        </p:txBody>
      </p:sp>
      <p:sp>
        <p:nvSpPr>
          <p:cNvPr id="26" name="矩形 25">
            <a:extLst>
              <a:ext uri="{FF2B5EF4-FFF2-40B4-BE49-F238E27FC236}">
                <a16:creationId xmlns:a16="http://schemas.microsoft.com/office/drawing/2014/main" id="{17CBA537-E517-4246-8997-A2FAF03082C6}"/>
              </a:ext>
            </a:extLst>
          </p:cNvPr>
          <p:cNvSpPr/>
          <p:nvPr/>
        </p:nvSpPr>
        <p:spPr>
          <a:xfrm>
            <a:off x="17053187" y="7928125"/>
            <a:ext cx="4953392" cy="861774"/>
          </a:xfrm>
          <a:prstGeom prst="rect">
            <a:avLst/>
          </a:prstGeom>
          <a:ln>
            <a:solidFill>
              <a:schemeClr val="bg1"/>
            </a:solidFill>
          </a:ln>
        </p:spPr>
        <p:txBody>
          <a:bodyPr wrap="squar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现实内容</a:t>
            </a:r>
          </a:p>
        </p:txBody>
      </p:sp>
      <p:sp>
        <p:nvSpPr>
          <p:cNvPr id="27" name="矩形 26">
            <a:extLst>
              <a:ext uri="{FF2B5EF4-FFF2-40B4-BE49-F238E27FC236}">
                <a16:creationId xmlns:a16="http://schemas.microsoft.com/office/drawing/2014/main" id="{136BB9C3-561B-8640-9A0B-AD7778A69414}"/>
              </a:ext>
            </a:extLst>
          </p:cNvPr>
          <p:cNvSpPr/>
          <p:nvPr/>
        </p:nvSpPr>
        <p:spPr>
          <a:xfrm>
            <a:off x="17053187" y="8967771"/>
            <a:ext cx="4953392" cy="861774"/>
          </a:xfrm>
          <a:prstGeom prst="rect">
            <a:avLst/>
          </a:prstGeom>
          <a:ln>
            <a:solidFill>
              <a:schemeClr val="bg1"/>
            </a:solidFill>
          </a:ln>
        </p:spPr>
        <p:txBody>
          <a:bodyPr wrap="squar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监听路由变化</a:t>
            </a:r>
          </a:p>
        </p:txBody>
      </p:sp>
      <p:sp>
        <p:nvSpPr>
          <p:cNvPr id="28" name="矩形 27">
            <a:extLst>
              <a:ext uri="{FF2B5EF4-FFF2-40B4-BE49-F238E27FC236}">
                <a16:creationId xmlns:a16="http://schemas.microsoft.com/office/drawing/2014/main" id="{C8C69C0A-D7CE-2542-BDA7-A50FFC64E876}"/>
              </a:ext>
            </a:extLst>
          </p:cNvPr>
          <p:cNvSpPr/>
          <p:nvPr/>
        </p:nvSpPr>
        <p:spPr>
          <a:xfrm>
            <a:off x="17053187" y="10016069"/>
            <a:ext cx="4953392" cy="861774"/>
          </a:xfrm>
          <a:prstGeom prst="rect">
            <a:avLst/>
          </a:prstGeom>
          <a:ln>
            <a:solidFill>
              <a:schemeClr val="bg1"/>
            </a:solidFill>
          </a:ln>
        </p:spPr>
        <p:txBody>
          <a:bodyPr wrap="squar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卸载子应用</a:t>
            </a:r>
          </a:p>
        </p:txBody>
      </p:sp>
      <p:sp>
        <p:nvSpPr>
          <p:cNvPr id="29" name="矩形 28">
            <a:extLst>
              <a:ext uri="{FF2B5EF4-FFF2-40B4-BE49-F238E27FC236}">
                <a16:creationId xmlns:a16="http://schemas.microsoft.com/office/drawing/2014/main" id="{90FC12C7-69F3-4C4B-A79E-26520FDC4BA0}"/>
              </a:ext>
            </a:extLst>
          </p:cNvPr>
          <p:cNvSpPr/>
          <p:nvPr/>
        </p:nvSpPr>
        <p:spPr>
          <a:xfrm>
            <a:off x="17053187" y="11064367"/>
            <a:ext cx="4953392" cy="861774"/>
          </a:xfrm>
          <a:prstGeom prst="rect">
            <a:avLst/>
          </a:prstGeom>
          <a:ln>
            <a:solidFill>
              <a:schemeClr val="bg1"/>
            </a:solidFill>
          </a:ln>
        </p:spPr>
        <p:txBody>
          <a:bodyPr wrap="squar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切换子应用</a:t>
            </a:r>
          </a:p>
        </p:txBody>
      </p:sp>
      <p:sp>
        <p:nvSpPr>
          <p:cNvPr id="30" name="矩形 29">
            <a:extLst>
              <a:ext uri="{FF2B5EF4-FFF2-40B4-BE49-F238E27FC236}">
                <a16:creationId xmlns:a16="http://schemas.microsoft.com/office/drawing/2014/main" id="{479E30D0-B686-254E-8006-7F55C3B6B0DD}"/>
              </a:ext>
            </a:extLst>
          </p:cNvPr>
          <p:cNvSpPr/>
          <p:nvPr/>
        </p:nvSpPr>
        <p:spPr>
          <a:xfrm>
            <a:off x="7904139" y="10135718"/>
            <a:ext cx="7915867" cy="923330"/>
          </a:xfrm>
          <a:prstGeom prst="rect">
            <a:avLst/>
          </a:prstGeom>
        </p:spPr>
        <p:txBody>
          <a:bodyPr wrap="square">
            <a:spAutoFit/>
          </a:bodyPr>
          <a:lstStyle/>
          <a:p>
            <a:r>
              <a:rPr lang="en-US" altLang="zh-CN" sz="5400" b="0" dirty="0">
                <a:solidFill>
                  <a:schemeClr val="bg1"/>
                </a:solidFill>
                <a:latin typeface="Microsoft YaHei" panose="020B0503020204020204" pitchFamily="34" charset="-122"/>
                <a:ea typeface="Microsoft YaHei" panose="020B0503020204020204" pitchFamily="34" charset="-122"/>
                <a:sym typeface="Helvetica Neue Medium"/>
              </a:rPr>
              <a:t>NOT_BOOTSTRAPPED</a:t>
            </a:r>
          </a:p>
        </p:txBody>
      </p:sp>
      <p:sp>
        <p:nvSpPr>
          <p:cNvPr id="31" name="矩形 30">
            <a:extLst>
              <a:ext uri="{FF2B5EF4-FFF2-40B4-BE49-F238E27FC236}">
                <a16:creationId xmlns:a16="http://schemas.microsoft.com/office/drawing/2014/main" id="{7190A15C-124F-474E-83EF-A8BB71EAB8C4}"/>
              </a:ext>
            </a:extLst>
          </p:cNvPr>
          <p:cNvSpPr/>
          <p:nvPr/>
        </p:nvSpPr>
        <p:spPr>
          <a:xfrm>
            <a:off x="8145768" y="11033589"/>
            <a:ext cx="7915867" cy="923330"/>
          </a:xfrm>
          <a:prstGeom prst="rect">
            <a:avLst/>
          </a:prstGeom>
        </p:spPr>
        <p:txBody>
          <a:bodyPr wrap="square">
            <a:spAutoFit/>
          </a:bodyPr>
          <a:lstStyle/>
          <a:p>
            <a:pPr algn="l"/>
            <a:r>
              <a:rPr lang="en-US" altLang="zh-CN" sz="5400" b="0" dirty="0">
                <a:solidFill>
                  <a:schemeClr val="bg1"/>
                </a:solidFill>
                <a:latin typeface="Microsoft YaHei" panose="020B0503020204020204" pitchFamily="34" charset="-122"/>
                <a:ea typeface="Microsoft YaHei" panose="020B0503020204020204" pitchFamily="34" charset="-122"/>
                <a:sym typeface="Helvetica Neue Medium"/>
              </a:rPr>
              <a:t>NOT_MOUNTED</a:t>
            </a:r>
          </a:p>
        </p:txBody>
      </p:sp>
      <p:sp>
        <p:nvSpPr>
          <p:cNvPr id="32" name="矩形 31">
            <a:extLst>
              <a:ext uri="{FF2B5EF4-FFF2-40B4-BE49-F238E27FC236}">
                <a16:creationId xmlns:a16="http://schemas.microsoft.com/office/drawing/2014/main" id="{943E8024-C8E7-D74A-A012-05C271381716}"/>
              </a:ext>
            </a:extLst>
          </p:cNvPr>
          <p:cNvSpPr/>
          <p:nvPr/>
        </p:nvSpPr>
        <p:spPr>
          <a:xfrm>
            <a:off x="8145768" y="11920822"/>
            <a:ext cx="7915867" cy="923330"/>
          </a:xfrm>
          <a:prstGeom prst="rect">
            <a:avLst/>
          </a:prstGeom>
        </p:spPr>
        <p:txBody>
          <a:bodyPr wrap="square">
            <a:spAutoFit/>
          </a:bodyPr>
          <a:lstStyle/>
          <a:p>
            <a:pPr algn="l"/>
            <a:r>
              <a:rPr lang="en-US" altLang="zh-CN" sz="5400" b="0" dirty="0">
                <a:solidFill>
                  <a:schemeClr val="bg1"/>
                </a:solidFill>
                <a:latin typeface="Microsoft YaHei" panose="020B0503020204020204" pitchFamily="34" charset="-122"/>
                <a:ea typeface="Microsoft YaHei" panose="020B0503020204020204" pitchFamily="34" charset="-122"/>
                <a:sym typeface="Helvetica Neue Medium"/>
              </a:rPr>
              <a:t>MOUNTED</a:t>
            </a:r>
          </a:p>
        </p:txBody>
      </p:sp>
    </p:spTree>
    <p:extLst>
      <p:ext uri="{BB962C8B-B14F-4D97-AF65-F5344CB8AC3E}">
        <p14:creationId xmlns:p14="http://schemas.microsoft.com/office/powerpoint/2010/main" val="3029790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985212" y="850045"/>
            <a:ext cx="10325517"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single-spa </a:t>
            </a:r>
            <a:r>
              <a:rPr kumimoji="1" lang="zh-CN" altLang="en-US" sz="6000" b="0" dirty="0">
                <a:solidFill>
                  <a:schemeClr val="bg1"/>
                </a:solidFill>
                <a:latin typeface="Microsoft YaHei" panose="020B0503020204020204" pitchFamily="34" charset="-122"/>
                <a:ea typeface="Microsoft YaHei" panose="020B0503020204020204" pitchFamily="34" charset="-122"/>
              </a:rPr>
              <a:t>子应用状态管理</a:t>
            </a: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0" name="文本框 9">
            <a:extLst>
              <a:ext uri="{FF2B5EF4-FFF2-40B4-BE49-F238E27FC236}">
                <a16:creationId xmlns:a16="http://schemas.microsoft.com/office/drawing/2014/main" id="{644977A3-025E-0C4C-A64F-86B00192789F}"/>
              </a:ext>
            </a:extLst>
          </p:cNvPr>
          <p:cNvSpPr txBox="1"/>
          <p:nvPr/>
        </p:nvSpPr>
        <p:spPr>
          <a:xfrm>
            <a:off x="18708542" y="924610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2" name="圆角矩形 11">
            <a:extLst>
              <a:ext uri="{FF2B5EF4-FFF2-40B4-BE49-F238E27FC236}">
                <a16:creationId xmlns:a16="http://schemas.microsoft.com/office/drawing/2014/main" id="{E28E7145-CE44-8B4A-A714-A41E418D4BD4}"/>
              </a:ext>
            </a:extLst>
          </p:cNvPr>
          <p:cNvSpPr/>
          <p:nvPr/>
        </p:nvSpPr>
        <p:spPr>
          <a:xfrm>
            <a:off x="1446624" y="5997068"/>
            <a:ext cx="4912999"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NOT_LOADED</a:t>
            </a:r>
          </a:p>
        </p:txBody>
      </p:sp>
      <p:sp>
        <p:nvSpPr>
          <p:cNvPr id="14" name="圆角矩形 13">
            <a:extLst>
              <a:ext uri="{FF2B5EF4-FFF2-40B4-BE49-F238E27FC236}">
                <a16:creationId xmlns:a16="http://schemas.microsoft.com/office/drawing/2014/main" id="{C16F9136-35C7-6748-A061-B2AC521576F7}"/>
              </a:ext>
            </a:extLst>
          </p:cNvPr>
          <p:cNvSpPr/>
          <p:nvPr/>
        </p:nvSpPr>
        <p:spPr>
          <a:xfrm>
            <a:off x="5077305" y="4027048"/>
            <a:ext cx="7452891"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LOADING_SOURCE_CODE</a:t>
            </a:r>
          </a:p>
        </p:txBody>
      </p:sp>
      <p:sp>
        <p:nvSpPr>
          <p:cNvPr id="15" name="圆角矩形 14">
            <a:extLst>
              <a:ext uri="{FF2B5EF4-FFF2-40B4-BE49-F238E27FC236}">
                <a16:creationId xmlns:a16="http://schemas.microsoft.com/office/drawing/2014/main" id="{2F703662-8787-1C40-8D2A-37B3B6957C35}"/>
              </a:ext>
            </a:extLst>
          </p:cNvPr>
          <p:cNvSpPr/>
          <p:nvPr/>
        </p:nvSpPr>
        <p:spPr>
          <a:xfrm>
            <a:off x="13086960" y="4067777"/>
            <a:ext cx="6490116"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NOT_BOOTSTRAPPED</a:t>
            </a:r>
          </a:p>
        </p:txBody>
      </p:sp>
      <p:sp>
        <p:nvSpPr>
          <p:cNvPr id="17" name="圆角矩形 16">
            <a:extLst>
              <a:ext uri="{FF2B5EF4-FFF2-40B4-BE49-F238E27FC236}">
                <a16:creationId xmlns:a16="http://schemas.microsoft.com/office/drawing/2014/main" id="{F4708DA8-810D-964B-AB37-7B3E25B34F3E}"/>
              </a:ext>
            </a:extLst>
          </p:cNvPr>
          <p:cNvSpPr/>
          <p:nvPr/>
        </p:nvSpPr>
        <p:spPr>
          <a:xfrm>
            <a:off x="17462066" y="5436334"/>
            <a:ext cx="5177854"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sym typeface="Helvetica Neue Medium"/>
              </a:rPr>
              <a:t>BOOTSTRAPPING</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8" name="圆角矩形 17">
            <a:extLst>
              <a:ext uri="{FF2B5EF4-FFF2-40B4-BE49-F238E27FC236}">
                <a16:creationId xmlns:a16="http://schemas.microsoft.com/office/drawing/2014/main" id="{F1AE55FE-8756-E942-8139-B1FE56375356}"/>
              </a:ext>
            </a:extLst>
          </p:cNvPr>
          <p:cNvSpPr/>
          <p:nvPr/>
        </p:nvSpPr>
        <p:spPr>
          <a:xfrm>
            <a:off x="17465807" y="7101555"/>
            <a:ext cx="5174113"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sym typeface="Helvetica Neue Medium"/>
              </a:rPr>
              <a:t>NOT_MOUNTED</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9" name="圆角矩形 18">
            <a:extLst>
              <a:ext uri="{FF2B5EF4-FFF2-40B4-BE49-F238E27FC236}">
                <a16:creationId xmlns:a16="http://schemas.microsoft.com/office/drawing/2014/main" id="{44F7C2DC-9FEE-094F-8BF9-8C22C95FE000}"/>
              </a:ext>
            </a:extLst>
          </p:cNvPr>
          <p:cNvSpPr/>
          <p:nvPr/>
        </p:nvSpPr>
        <p:spPr>
          <a:xfrm>
            <a:off x="17462066" y="8766776"/>
            <a:ext cx="5174113"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sym typeface="Helvetica Neue Medium"/>
              </a:rPr>
              <a:t>MOUNTED</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20" name="圆角矩形 19">
            <a:extLst>
              <a:ext uri="{FF2B5EF4-FFF2-40B4-BE49-F238E27FC236}">
                <a16:creationId xmlns:a16="http://schemas.microsoft.com/office/drawing/2014/main" id="{255904DA-55E1-C247-97D8-E080A72C8583}"/>
              </a:ext>
            </a:extLst>
          </p:cNvPr>
          <p:cNvSpPr/>
          <p:nvPr/>
        </p:nvSpPr>
        <p:spPr>
          <a:xfrm>
            <a:off x="12510104" y="10308538"/>
            <a:ext cx="7237707"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sym typeface="Helvetica Neue Medium"/>
              </a:rPr>
              <a:t>UMMOUNTED</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21" name="圆角矩形 20">
            <a:extLst>
              <a:ext uri="{FF2B5EF4-FFF2-40B4-BE49-F238E27FC236}">
                <a16:creationId xmlns:a16="http://schemas.microsoft.com/office/drawing/2014/main" id="{62A226B5-64AF-534D-8A2B-5A8B6048016E}"/>
              </a:ext>
            </a:extLst>
          </p:cNvPr>
          <p:cNvSpPr/>
          <p:nvPr/>
        </p:nvSpPr>
        <p:spPr>
          <a:xfrm>
            <a:off x="4773413" y="10308538"/>
            <a:ext cx="7237707"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sym typeface="Helvetica Neue Medium"/>
              </a:rPr>
              <a:t>NOT_MOUNTED</a:t>
            </a:r>
          </a:p>
        </p:txBody>
      </p:sp>
      <p:sp>
        <p:nvSpPr>
          <p:cNvPr id="22" name="圆角矩形 21">
            <a:extLst>
              <a:ext uri="{FF2B5EF4-FFF2-40B4-BE49-F238E27FC236}">
                <a16:creationId xmlns:a16="http://schemas.microsoft.com/office/drawing/2014/main" id="{D4237B18-A93A-054D-9FE2-D1236C62C52D}"/>
              </a:ext>
            </a:extLst>
          </p:cNvPr>
          <p:cNvSpPr/>
          <p:nvPr/>
        </p:nvSpPr>
        <p:spPr>
          <a:xfrm>
            <a:off x="1446625" y="8263423"/>
            <a:ext cx="4912999"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sym typeface="Helvetica Neue Medium"/>
              </a:rPr>
              <a:t>UNLOADING</a:t>
            </a:r>
          </a:p>
        </p:txBody>
      </p:sp>
      <p:cxnSp>
        <p:nvCxnSpPr>
          <p:cNvPr id="8" name="直线箭头连接符 7">
            <a:extLst>
              <a:ext uri="{FF2B5EF4-FFF2-40B4-BE49-F238E27FC236}">
                <a16:creationId xmlns:a16="http://schemas.microsoft.com/office/drawing/2014/main" id="{65D969EB-01FF-DB4A-B1D1-692F84E2EB60}"/>
              </a:ext>
            </a:extLst>
          </p:cNvPr>
          <p:cNvCxnSpPr>
            <a:cxnSpLocks/>
            <a:stCxn id="12" idx="3"/>
          </p:cNvCxnSpPr>
          <p:nvPr/>
        </p:nvCxnSpPr>
        <p:spPr>
          <a:xfrm flipV="1">
            <a:off x="6359623" y="5436336"/>
            <a:ext cx="954158" cy="1134026"/>
          </a:xfrm>
          <a:prstGeom prst="straightConnector1">
            <a:avLst/>
          </a:prstGeom>
          <a:noFill/>
          <a:ln w="76200" cap="flat">
            <a:solidFill>
              <a:srgbClr val="00B0F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直线箭头连接符 23">
            <a:extLst>
              <a:ext uri="{FF2B5EF4-FFF2-40B4-BE49-F238E27FC236}">
                <a16:creationId xmlns:a16="http://schemas.microsoft.com/office/drawing/2014/main" id="{C5A75F88-14CD-7B41-9524-8F4CF37E4F97}"/>
              </a:ext>
            </a:extLst>
          </p:cNvPr>
          <p:cNvCxnSpPr>
            <a:cxnSpLocks/>
          </p:cNvCxnSpPr>
          <p:nvPr/>
        </p:nvCxnSpPr>
        <p:spPr>
          <a:xfrm>
            <a:off x="7691468" y="5436334"/>
            <a:ext cx="8640550" cy="0"/>
          </a:xfrm>
          <a:prstGeom prst="straightConnector1">
            <a:avLst/>
          </a:prstGeom>
          <a:noFill/>
          <a:ln w="76200" cap="flat">
            <a:solidFill>
              <a:srgbClr val="00B0F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直线箭头连接符 25">
            <a:extLst>
              <a:ext uri="{FF2B5EF4-FFF2-40B4-BE49-F238E27FC236}">
                <a16:creationId xmlns:a16="http://schemas.microsoft.com/office/drawing/2014/main" id="{F8FC3126-C476-F845-9CDA-2FE669898641}"/>
              </a:ext>
            </a:extLst>
          </p:cNvPr>
          <p:cNvCxnSpPr>
            <a:cxnSpLocks/>
          </p:cNvCxnSpPr>
          <p:nvPr/>
        </p:nvCxnSpPr>
        <p:spPr>
          <a:xfrm>
            <a:off x="16557172" y="5719645"/>
            <a:ext cx="0" cy="3980947"/>
          </a:xfrm>
          <a:prstGeom prst="straightConnector1">
            <a:avLst/>
          </a:prstGeom>
          <a:noFill/>
          <a:ln w="76200" cap="flat">
            <a:solidFill>
              <a:srgbClr val="00B0F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0" name="直线箭头连接符 29">
            <a:extLst>
              <a:ext uri="{FF2B5EF4-FFF2-40B4-BE49-F238E27FC236}">
                <a16:creationId xmlns:a16="http://schemas.microsoft.com/office/drawing/2014/main" id="{61A43887-0C4F-654D-85C2-45578F2C3E67}"/>
              </a:ext>
            </a:extLst>
          </p:cNvPr>
          <p:cNvCxnSpPr>
            <a:cxnSpLocks/>
          </p:cNvCxnSpPr>
          <p:nvPr/>
        </p:nvCxnSpPr>
        <p:spPr>
          <a:xfrm flipH="1" flipV="1">
            <a:off x="7452929" y="10058400"/>
            <a:ext cx="9104243" cy="1"/>
          </a:xfrm>
          <a:prstGeom prst="straightConnector1">
            <a:avLst/>
          </a:prstGeom>
          <a:noFill/>
          <a:ln w="76200" cap="flat">
            <a:solidFill>
              <a:srgbClr val="00B0F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3" name="直线箭头连接符 32">
            <a:extLst>
              <a:ext uri="{FF2B5EF4-FFF2-40B4-BE49-F238E27FC236}">
                <a16:creationId xmlns:a16="http://schemas.microsoft.com/office/drawing/2014/main" id="{3FE29EB7-6E50-3343-B06C-30D5AE135B28}"/>
              </a:ext>
            </a:extLst>
          </p:cNvPr>
          <p:cNvCxnSpPr>
            <a:cxnSpLocks/>
            <a:endCxn id="22" idx="3"/>
          </p:cNvCxnSpPr>
          <p:nvPr/>
        </p:nvCxnSpPr>
        <p:spPr>
          <a:xfrm flipH="1" flipV="1">
            <a:off x="6359624" y="8836717"/>
            <a:ext cx="904893" cy="1134026"/>
          </a:xfrm>
          <a:prstGeom prst="straightConnector1">
            <a:avLst/>
          </a:prstGeom>
          <a:noFill/>
          <a:ln w="76200" cap="flat">
            <a:solidFill>
              <a:srgbClr val="00B0F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9" name="直线箭头连接符 38">
            <a:extLst>
              <a:ext uri="{FF2B5EF4-FFF2-40B4-BE49-F238E27FC236}">
                <a16:creationId xmlns:a16="http://schemas.microsoft.com/office/drawing/2014/main" id="{1725B088-6C78-AF42-8892-B8F883A8163A}"/>
              </a:ext>
            </a:extLst>
          </p:cNvPr>
          <p:cNvCxnSpPr>
            <a:cxnSpLocks/>
          </p:cNvCxnSpPr>
          <p:nvPr/>
        </p:nvCxnSpPr>
        <p:spPr>
          <a:xfrm flipH="1" flipV="1">
            <a:off x="5529167" y="7255221"/>
            <a:ext cx="1" cy="927974"/>
          </a:xfrm>
          <a:prstGeom prst="straightConnector1">
            <a:avLst/>
          </a:prstGeom>
          <a:noFill/>
          <a:ln w="76200" cap="flat">
            <a:solidFill>
              <a:srgbClr val="00B0F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3" name="圆角矩形 42">
            <a:extLst>
              <a:ext uri="{FF2B5EF4-FFF2-40B4-BE49-F238E27FC236}">
                <a16:creationId xmlns:a16="http://schemas.microsoft.com/office/drawing/2014/main" id="{256CC23E-5055-2B44-9054-C5FE425E1791}"/>
              </a:ext>
            </a:extLst>
          </p:cNvPr>
          <p:cNvSpPr/>
          <p:nvPr/>
        </p:nvSpPr>
        <p:spPr>
          <a:xfrm>
            <a:off x="5378929" y="2337739"/>
            <a:ext cx="4496976" cy="1089274"/>
          </a:xfrm>
          <a:prstGeom prst="roundRect">
            <a:avLst>
              <a:gd name="adj" fmla="val 4238"/>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6000" b="0" dirty="0">
                <a:solidFill>
                  <a:schemeClr val="bg1"/>
                </a:solidFill>
                <a:latin typeface="Microsoft YaHei" panose="020B0503020204020204" pitchFamily="34" charset="-122"/>
                <a:ea typeface="Microsoft YaHei" panose="020B0503020204020204" pitchFamily="34" charset="-122"/>
                <a:sym typeface="Helvetica Neue Medium"/>
              </a:rPr>
              <a:t>bootstrap</a:t>
            </a:r>
            <a:endParaRPr lang="zh-CN" altLang="en-US" sz="6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44" name="圆角矩形 43">
            <a:extLst>
              <a:ext uri="{FF2B5EF4-FFF2-40B4-BE49-F238E27FC236}">
                <a16:creationId xmlns:a16="http://schemas.microsoft.com/office/drawing/2014/main" id="{C6E30CBC-B476-BC40-8A35-8F226D231E84}"/>
              </a:ext>
            </a:extLst>
          </p:cNvPr>
          <p:cNvSpPr/>
          <p:nvPr/>
        </p:nvSpPr>
        <p:spPr>
          <a:xfrm>
            <a:off x="10064317" y="2337739"/>
            <a:ext cx="4255366" cy="1089274"/>
          </a:xfrm>
          <a:prstGeom prst="roundRect">
            <a:avLst>
              <a:gd name="adj" fmla="val 4238"/>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6000" b="0" dirty="0">
                <a:solidFill>
                  <a:schemeClr val="bg1"/>
                </a:solidFill>
                <a:latin typeface="Microsoft YaHei" panose="020B0503020204020204" pitchFamily="34" charset="-122"/>
                <a:ea typeface="Microsoft YaHei" panose="020B0503020204020204" pitchFamily="34" charset="-122"/>
                <a:sym typeface="Helvetica Neue Medium"/>
              </a:rPr>
              <a:t>mount</a:t>
            </a:r>
            <a:endParaRPr lang="zh-CN" altLang="en-US" sz="6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45" name="圆角矩形 44">
            <a:extLst>
              <a:ext uri="{FF2B5EF4-FFF2-40B4-BE49-F238E27FC236}">
                <a16:creationId xmlns:a16="http://schemas.microsoft.com/office/drawing/2014/main" id="{EF2E70E7-CEB7-E643-8FA0-D2EDA55A10DD}"/>
              </a:ext>
            </a:extLst>
          </p:cNvPr>
          <p:cNvSpPr/>
          <p:nvPr/>
        </p:nvSpPr>
        <p:spPr>
          <a:xfrm>
            <a:off x="14508095" y="2333096"/>
            <a:ext cx="4435311" cy="1089274"/>
          </a:xfrm>
          <a:prstGeom prst="roundRect">
            <a:avLst>
              <a:gd name="adj" fmla="val 4238"/>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6000" b="0" dirty="0">
                <a:solidFill>
                  <a:schemeClr val="bg1"/>
                </a:solidFill>
                <a:latin typeface="Microsoft YaHei" panose="020B0503020204020204" pitchFamily="34" charset="-122"/>
                <a:ea typeface="Microsoft YaHei" panose="020B0503020204020204" pitchFamily="34" charset="-122"/>
              </a:rPr>
              <a:t>unmount</a:t>
            </a:r>
            <a:endParaRPr lang="zh-CN" altLang="en-US" sz="6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46" name="圆角矩形 45">
            <a:extLst>
              <a:ext uri="{FF2B5EF4-FFF2-40B4-BE49-F238E27FC236}">
                <a16:creationId xmlns:a16="http://schemas.microsoft.com/office/drawing/2014/main" id="{057CCEE4-6F68-9649-A505-E4EA8BFD05F6}"/>
              </a:ext>
            </a:extLst>
          </p:cNvPr>
          <p:cNvSpPr/>
          <p:nvPr/>
        </p:nvSpPr>
        <p:spPr>
          <a:xfrm>
            <a:off x="7264517" y="12071958"/>
            <a:ext cx="4904343" cy="1146588"/>
          </a:xfrm>
          <a:prstGeom prst="roundRect">
            <a:avLst>
              <a:gd name="adj" fmla="val 4238"/>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appToMount</a:t>
            </a:r>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 []</a:t>
            </a:r>
          </a:p>
        </p:txBody>
      </p:sp>
      <p:sp>
        <p:nvSpPr>
          <p:cNvPr id="47" name="圆角矩形 46">
            <a:extLst>
              <a:ext uri="{FF2B5EF4-FFF2-40B4-BE49-F238E27FC236}">
                <a16:creationId xmlns:a16="http://schemas.microsoft.com/office/drawing/2014/main" id="{6621C827-6A71-B04C-A395-5D6038DA0078}"/>
              </a:ext>
            </a:extLst>
          </p:cNvPr>
          <p:cNvSpPr/>
          <p:nvPr/>
        </p:nvSpPr>
        <p:spPr>
          <a:xfrm>
            <a:off x="2563171" y="12058725"/>
            <a:ext cx="4314445" cy="1146588"/>
          </a:xfrm>
          <a:prstGeom prst="roundRect">
            <a:avLst>
              <a:gd name="adj" fmla="val 4238"/>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appToLoad</a:t>
            </a:r>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 []</a:t>
            </a:r>
          </a:p>
        </p:txBody>
      </p:sp>
      <p:sp>
        <p:nvSpPr>
          <p:cNvPr id="48" name="圆角矩形 47">
            <a:extLst>
              <a:ext uri="{FF2B5EF4-FFF2-40B4-BE49-F238E27FC236}">
                <a16:creationId xmlns:a16="http://schemas.microsoft.com/office/drawing/2014/main" id="{B52F1CBD-3ED1-0E40-A8B2-4D63A9AD5C83}"/>
              </a:ext>
            </a:extLst>
          </p:cNvPr>
          <p:cNvSpPr/>
          <p:nvPr/>
        </p:nvSpPr>
        <p:spPr>
          <a:xfrm>
            <a:off x="17598689" y="12055161"/>
            <a:ext cx="4912997" cy="1146588"/>
          </a:xfrm>
          <a:prstGeom prst="roundRect">
            <a:avLst>
              <a:gd name="adj" fmla="val 4238"/>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appToUnMount</a:t>
            </a:r>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 []</a:t>
            </a:r>
          </a:p>
        </p:txBody>
      </p:sp>
      <p:sp>
        <p:nvSpPr>
          <p:cNvPr id="49" name="圆角矩形 48">
            <a:extLst>
              <a:ext uri="{FF2B5EF4-FFF2-40B4-BE49-F238E27FC236}">
                <a16:creationId xmlns:a16="http://schemas.microsoft.com/office/drawing/2014/main" id="{E5E42513-D95B-FD4C-BE32-858DB91042A3}"/>
              </a:ext>
            </a:extLst>
          </p:cNvPr>
          <p:cNvSpPr/>
          <p:nvPr/>
        </p:nvSpPr>
        <p:spPr>
          <a:xfrm>
            <a:off x="12427276" y="12055161"/>
            <a:ext cx="4912997" cy="1146588"/>
          </a:xfrm>
          <a:prstGeom prst="roundRect">
            <a:avLst>
              <a:gd name="adj" fmla="val 4238"/>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appToUnLoad</a:t>
            </a:r>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 []</a:t>
            </a:r>
          </a:p>
        </p:txBody>
      </p:sp>
    </p:spTree>
    <p:extLst>
      <p:ext uri="{BB962C8B-B14F-4D97-AF65-F5344CB8AC3E}">
        <p14:creationId xmlns:p14="http://schemas.microsoft.com/office/powerpoint/2010/main" val="1283926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76">
            <a:extLst>
              <a:ext uri="{FF2B5EF4-FFF2-40B4-BE49-F238E27FC236}">
                <a16:creationId xmlns:a16="http://schemas.microsoft.com/office/drawing/2014/main" id="{BE077122-C24C-CD43-B081-EACD846748A2}"/>
              </a:ext>
            </a:extLst>
          </p:cNvPr>
          <p:cNvSpPr txBox="1"/>
          <p:nvPr/>
        </p:nvSpPr>
        <p:spPr>
          <a:xfrm>
            <a:off x="965335" y="490330"/>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single-spa </a:t>
            </a:r>
            <a:r>
              <a:rPr kumimoji="1" lang="zh-CN" altLang="en-US" sz="6000" b="0" dirty="0">
                <a:solidFill>
                  <a:schemeClr val="bg1"/>
                </a:solidFill>
                <a:latin typeface="Microsoft YaHei" panose="020B0503020204020204" pitchFamily="34" charset="-122"/>
                <a:ea typeface="Microsoft YaHei" panose="020B0503020204020204" pitchFamily="34" charset="-122"/>
              </a:rPr>
              <a:t>事件</a:t>
            </a: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2" name="圆角矩形 11">
            <a:extLst>
              <a:ext uri="{FF2B5EF4-FFF2-40B4-BE49-F238E27FC236}">
                <a16:creationId xmlns:a16="http://schemas.microsoft.com/office/drawing/2014/main" id="{E28E7145-CE44-8B4A-A714-A41E418D4BD4}"/>
              </a:ext>
            </a:extLst>
          </p:cNvPr>
          <p:cNvSpPr/>
          <p:nvPr/>
        </p:nvSpPr>
        <p:spPr>
          <a:xfrm>
            <a:off x="1321213" y="3093091"/>
            <a:ext cx="10362479"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l"/>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single-spa:before-app-change</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4" name="圆角矩形 13">
            <a:extLst>
              <a:ext uri="{FF2B5EF4-FFF2-40B4-BE49-F238E27FC236}">
                <a16:creationId xmlns:a16="http://schemas.microsoft.com/office/drawing/2014/main" id="{C16F9136-35C7-6748-A061-B2AC521576F7}"/>
              </a:ext>
            </a:extLst>
          </p:cNvPr>
          <p:cNvSpPr/>
          <p:nvPr/>
        </p:nvSpPr>
        <p:spPr>
          <a:xfrm>
            <a:off x="1321213" y="1791316"/>
            <a:ext cx="10377306"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l"/>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single-spa:before-no-app-change</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25" name="圆角矩形 24">
            <a:extLst>
              <a:ext uri="{FF2B5EF4-FFF2-40B4-BE49-F238E27FC236}">
                <a16:creationId xmlns:a16="http://schemas.microsoft.com/office/drawing/2014/main" id="{92607085-F1B1-6942-8951-05EB5B17B9FF}"/>
              </a:ext>
            </a:extLst>
          </p:cNvPr>
          <p:cNvSpPr/>
          <p:nvPr/>
        </p:nvSpPr>
        <p:spPr>
          <a:xfrm>
            <a:off x="1321213" y="8227943"/>
            <a:ext cx="10347652"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l"/>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single-spa:first-mount</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27" name="圆角矩形 26">
            <a:extLst>
              <a:ext uri="{FF2B5EF4-FFF2-40B4-BE49-F238E27FC236}">
                <a16:creationId xmlns:a16="http://schemas.microsoft.com/office/drawing/2014/main" id="{D17A4242-FC81-A240-803B-8F33133B17D4}"/>
              </a:ext>
            </a:extLst>
          </p:cNvPr>
          <p:cNvSpPr/>
          <p:nvPr/>
        </p:nvSpPr>
        <p:spPr>
          <a:xfrm>
            <a:off x="1321213" y="5660517"/>
            <a:ext cx="10377306"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l"/>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single-spa:before-mount-routing-event</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1" name="圆角矩形 10">
            <a:extLst>
              <a:ext uri="{FF2B5EF4-FFF2-40B4-BE49-F238E27FC236}">
                <a16:creationId xmlns:a16="http://schemas.microsoft.com/office/drawing/2014/main" id="{6445C646-4AE1-9445-BD09-AF7829F638CA}"/>
              </a:ext>
            </a:extLst>
          </p:cNvPr>
          <p:cNvSpPr/>
          <p:nvPr/>
        </p:nvSpPr>
        <p:spPr>
          <a:xfrm>
            <a:off x="1321213" y="4376804"/>
            <a:ext cx="10406960"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l"/>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single-spa:before-routing-event</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3" name="圆角矩形 12">
            <a:extLst>
              <a:ext uri="{FF2B5EF4-FFF2-40B4-BE49-F238E27FC236}">
                <a16:creationId xmlns:a16="http://schemas.microsoft.com/office/drawing/2014/main" id="{18502456-E304-EE49-B308-39283F8ECF3D}"/>
              </a:ext>
            </a:extLst>
          </p:cNvPr>
          <p:cNvSpPr/>
          <p:nvPr/>
        </p:nvSpPr>
        <p:spPr>
          <a:xfrm>
            <a:off x="1321213" y="6944230"/>
            <a:ext cx="10377306"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l"/>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single-spa:before-first-mount</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5" name="圆角矩形 14">
            <a:extLst>
              <a:ext uri="{FF2B5EF4-FFF2-40B4-BE49-F238E27FC236}">
                <a16:creationId xmlns:a16="http://schemas.microsoft.com/office/drawing/2014/main" id="{56A24924-399B-8A49-8CFF-B41080E74C8E}"/>
              </a:ext>
            </a:extLst>
          </p:cNvPr>
          <p:cNvSpPr/>
          <p:nvPr/>
        </p:nvSpPr>
        <p:spPr>
          <a:xfrm>
            <a:off x="1321213" y="9511656"/>
            <a:ext cx="10347652"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l"/>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single-spa:no-app-change</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6" name="圆角矩形 15">
            <a:extLst>
              <a:ext uri="{FF2B5EF4-FFF2-40B4-BE49-F238E27FC236}">
                <a16:creationId xmlns:a16="http://schemas.microsoft.com/office/drawing/2014/main" id="{0CB0131A-F9BA-014B-BE50-F88C1D4D0616}"/>
              </a:ext>
            </a:extLst>
          </p:cNvPr>
          <p:cNvSpPr/>
          <p:nvPr/>
        </p:nvSpPr>
        <p:spPr>
          <a:xfrm>
            <a:off x="1321213" y="10795369"/>
            <a:ext cx="10347652"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l"/>
            <a:r>
              <a:rPr lang="en" altLang="zh-CN" sz="4000" b="0">
                <a:solidFill>
                  <a:schemeClr val="bg1"/>
                </a:solidFill>
                <a:latin typeface="Microsoft YaHei" panose="020B0503020204020204" pitchFamily="34" charset="-122"/>
                <a:ea typeface="Microsoft YaHei" panose="020B0503020204020204" pitchFamily="34" charset="-122"/>
                <a:cs typeface="+mn-cs"/>
              </a:rPr>
              <a:t>single-spa:single-spa:app-change</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5" name="矩形 4">
            <a:extLst>
              <a:ext uri="{FF2B5EF4-FFF2-40B4-BE49-F238E27FC236}">
                <a16:creationId xmlns:a16="http://schemas.microsoft.com/office/drawing/2014/main" id="{8DE1BB1F-084F-9B46-8302-DFEEA593D379}"/>
              </a:ext>
            </a:extLst>
          </p:cNvPr>
          <p:cNvSpPr/>
          <p:nvPr/>
        </p:nvSpPr>
        <p:spPr>
          <a:xfrm>
            <a:off x="12715137" y="1856778"/>
            <a:ext cx="9700591" cy="1015663"/>
          </a:xfrm>
          <a:prstGeom prst="rect">
            <a:avLst/>
          </a:prstGeom>
        </p:spPr>
        <p:txBody>
          <a:bodyPr wrap="square">
            <a:spAutoFit/>
          </a:bodyPr>
          <a:lstStyle/>
          <a:p>
            <a:pPr algn="l"/>
            <a:r>
              <a:rPr lang="zh-CN" altLang="en-US" b="0" dirty="0">
                <a:solidFill>
                  <a:schemeClr val="bg1"/>
                </a:solidFill>
                <a:latin typeface="Microsoft YaHei" panose="020B0503020204020204" pitchFamily="34" charset="-122"/>
                <a:ea typeface="Microsoft YaHei" panose="020B0503020204020204" pitchFamily="34" charset="-122"/>
              </a:rPr>
              <a:t>每次进入 </a:t>
            </a:r>
            <a:r>
              <a:rPr lang="en" altLang="zh-CN" b="0" dirty="0">
                <a:solidFill>
                  <a:schemeClr val="bg1"/>
                </a:solidFill>
                <a:latin typeface="Microsoft YaHei" panose="020B0503020204020204" pitchFamily="34" charset="-122"/>
                <a:ea typeface="Microsoft YaHei" panose="020B0503020204020204" pitchFamily="34" charset="-122"/>
              </a:rPr>
              <a:t>reroute </a:t>
            </a:r>
            <a:r>
              <a:rPr lang="zh-CN" altLang="en-US" b="0" dirty="0">
                <a:solidFill>
                  <a:schemeClr val="bg1"/>
                </a:solidFill>
                <a:latin typeface="Microsoft YaHei" panose="020B0503020204020204" pitchFamily="34" charset="-122"/>
                <a:ea typeface="Microsoft YaHei" panose="020B0503020204020204" pitchFamily="34" charset="-122"/>
              </a:rPr>
              <a:t>方法，会判断本次 </a:t>
            </a:r>
            <a:r>
              <a:rPr lang="en" altLang="zh-CN" b="0" dirty="0">
                <a:solidFill>
                  <a:schemeClr val="bg1"/>
                </a:solidFill>
                <a:latin typeface="Microsoft YaHei" panose="020B0503020204020204" pitchFamily="34" charset="-122"/>
                <a:ea typeface="Microsoft YaHei" panose="020B0503020204020204" pitchFamily="34" charset="-122"/>
              </a:rPr>
              <a:t>reroute </a:t>
            </a:r>
            <a:r>
              <a:rPr lang="zh-CN" altLang="en-US" b="0" dirty="0">
                <a:solidFill>
                  <a:schemeClr val="bg1"/>
                </a:solidFill>
                <a:latin typeface="Microsoft YaHei" panose="020B0503020204020204" pitchFamily="34" charset="-122"/>
                <a:ea typeface="Microsoft YaHei" panose="020B0503020204020204" pitchFamily="34" charset="-122"/>
              </a:rPr>
              <a:t>有无应用状态发生改变，如果没有，产生该事件</a:t>
            </a:r>
          </a:p>
        </p:txBody>
      </p:sp>
      <p:sp>
        <p:nvSpPr>
          <p:cNvPr id="6" name="矩形 5">
            <a:extLst>
              <a:ext uri="{FF2B5EF4-FFF2-40B4-BE49-F238E27FC236}">
                <a16:creationId xmlns:a16="http://schemas.microsoft.com/office/drawing/2014/main" id="{8C8241D8-2339-7E41-825E-A0AE2B625A32}"/>
              </a:ext>
            </a:extLst>
          </p:cNvPr>
          <p:cNvSpPr/>
          <p:nvPr/>
        </p:nvSpPr>
        <p:spPr>
          <a:xfrm>
            <a:off x="12715137" y="3133705"/>
            <a:ext cx="9700592" cy="1015663"/>
          </a:xfrm>
          <a:prstGeom prst="rect">
            <a:avLst/>
          </a:prstGeom>
        </p:spPr>
        <p:txBody>
          <a:bodyPr wrap="square">
            <a:spAutoFit/>
          </a:bodyPr>
          <a:lstStyle/>
          <a:p>
            <a:pPr algn="l"/>
            <a:r>
              <a:rPr lang="zh-CN" altLang="en-US" b="0" dirty="0">
                <a:solidFill>
                  <a:schemeClr val="bg1"/>
                </a:solidFill>
                <a:latin typeface="Microsoft YaHei" panose="020B0503020204020204" pitchFamily="34" charset="-122"/>
                <a:ea typeface="Microsoft YaHei" panose="020B0503020204020204" pitchFamily="34" charset="-122"/>
              </a:rPr>
              <a:t>每次进入 </a:t>
            </a:r>
            <a:r>
              <a:rPr lang="en" altLang="zh-CN" b="0" dirty="0">
                <a:solidFill>
                  <a:schemeClr val="bg1"/>
                </a:solidFill>
                <a:latin typeface="Microsoft YaHei" panose="020B0503020204020204" pitchFamily="34" charset="-122"/>
                <a:ea typeface="Microsoft YaHei" panose="020B0503020204020204" pitchFamily="34" charset="-122"/>
              </a:rPr>
              <a:t>reroute </a:t>
            </a:r>
            <a:r>
              <a:rPr lang="zh-CN" altLang="en-US" b="0" dirty="0">
                <a:solidFill>
                  <a:schemeClr val="bg1"/>
                </a:solidFill>
                <a:latin typeface="Microsoft YaHei" panose="020B0503020204020204" pitchFamily="34" charset="-122"/>
                <a:ea typeface="Microsoft YaHei" panose="020B0503020204020204" pitchFamily="34" charset="-122"/>
              </a:rPr>
              <a:t>方法，会判断本次 </a:t>
            </a:r>
            <a:r>
              <a:rPr lang="en" altLang="zh-CN" b="0" dirty="0">
                <a:solidFill>
                  <a:schemeClr val="bg1"/>
                </a:solidFill>
                <a:latin typeface="Microsoft YaHei" panose="020B0503020204020204" pitchFamily="34" charset="-122"/>
                <a:ea typeface="Microsoft YaHei" panose="020B0503020204020204" pitchFamily="34" charset="-122"/>
              </a:rPr>
              <a:t>reroute </a:t>
            </a:r>
            <a:r>
              <a:rPr lang="zh-CN" altLang="en-US" b="0" dirty="0">
                <a:solidFill>
                  <a:schemeClr val="bg1"/>
                </a:solidFill>
                <a:latin typeface="Microsoft YaHei" panose="020B0503020204020204" pitchFamily="34" charset="-122"/>
                <a:ea typeface="Microsoft YaHei" panose="020B0503020204020204" pitchFamily="34" charset="-122"/>
              </a:rPr>
              <a:t>有无应用状态发生改变，如果有，产生该事件。</a:t>
            </a:r>
          </a:p>
        </p:txBody>
      </p:sp>
      <p:sp>
        <p:nvSpPr>
          <p:cNvPr id="7" name="矩形 6">
            <a:extLst>
              <a:ext uri="{FF2B5EF4-FFF2-40B4-BE49-F238E27FC236}">
                <a16:creationId xmlns:a16="http://schemas.microsoft.com/office/drawing/2014/main" id="{31D6CD7B-9FA8-7E40-BDF9-0C9EE5CF9026}"/>
              </a:ext>
            </a:extLst>
          </p:cNvPr>
          <p:cNvSpPr/>
          <p:nvPr/>
        </p:nvSpPr>
        <p:spPr>
          <a:xfrm>
            <a:off x="12715137" y="4531656"/>
            <a:ext cx="9847569" cy="553998"/>
          </a:xfrm>
          <a:prstGeom prst="rect">
            <a:avLst/>
          </a:prstGeom>
        </p:spPr>
        <p:txBody>
          <a:bodyPr wrap="none">
            <a:spAutoFit/>
          </a:bodyPr>
          <a:lstStyle/>
          <a:p>
            <a:pPr algn="l"/>
            <a:r>
              <a:rPr lang="zh-CN" altLang="en-US" b="0" dirty="0">
                <a:solidFill>
                  <a:schemeClr val="bg1"/>
                </a:solidFill>
                <a:latin typeface="Microsoft YaHei" panose="020B0503020204020204" pitchFamily="34" charset="-122"/>
                <a:ea typeface="Microsoft YaHei" panose="020B0503020204020204" pitchFamily="34" charset="-122"/>
              </a:rPr>
              <a:t>紧跟在上述事件之后发生，每次 </a:t>
            </a:r>
            <a:r>
              <a:rPr lang="en" altLang="zh-CN" b="0" dirty="0">
                <a:solidFill>
                  <a:schemeClr val="bg1"/>
                </a:solidFill>
                <a:latin typeface="Microsoft YaHei" panose="020B0503020204020204" pitchFamily="34" charset="-122"/>
                <a:ea typeface="Microsoft YaHei" panose="020B0503020204020204" pitchFamily="34" charset="-122"/>
              </a:rPr>
              <a:t>reroute </a:t>
            </a:r>
            <a:r>
              <a:rPr lang="zh-CN" altLang="en-US" b="0" dirty="0">
                <a:solidFill>
                  <a:schemeClr val="bg1"/>
                </a:solidFill>
                <a:latin typeface="Microsoft YaHei" panose="020B0503020204020204" pitchFamily="34" charset="-122"/>
                <a:ea typeface="Microsoft YaHei" panose="020B0503020204020204" pitchFamily="34" charset="-122"/>
              </a:rPr>
              <a:t>开始一定会发生</a:t>
            </a:r>
          </a:p>
        </p:txBody>
      </p:sp>
      <p:sp>
        <p:nvSpPr>
          <p:cNvPr id="18" name="矩形 17">
            <a:extLst>
              <a:ext uri="{FF2B5EF4-FFF2-40B4-BE49-F238E27FC236}">
                <a16:creationId xmlns:a16="http://schemas.microsoft.com/office/drawing/2014/main" id="{37AE7E43-9C5C-1D46-8985-C38CB137DF29}"/>
              </a:ext>
            </a:extLst>
          </p:cNvPr>
          <p:cNvSpPr/>
          <p:nvPr/>
        </p:nvSpPr>
        <p:spPr>
          <a:xfrm>
            <a:off x="12715137" y="5600610"/>
            <a:ext cx="11188474" cy="1015663"/>
          </a:xfrm>
          <a:prstGeom prst="rect">
            <a:avLst/>
          </a:prstGeom>
        </p:spPr>
        <p:txBody>
          <a:bodyPr wrap="square">
            <a:spAutoFit/>
          </a:bodyPr>
          <a:lstStyle/>
          <a:p>
            <a:pPr algn="l"/>
            <a:r>
              <a:rPr lang="en" altLang="zh-CN" b="0" dirty="0" err="1">
                <a:solidFill>
                  <a:schemeClr val="bg1"/>
                </a:solidFill>
                <a:latin typeface="Microsoft YaHei" panose="020B0503020204020204" pitchFamily="34" charset="-122"/>
                <a:ea typeface="Microsoft YaHei" panose="020B0503020204020204" pitchFamily="34" charset="-122"/>
              </a:rPr>
              <a:t>url</a:t>
            </a:r>
            <a:r>
              <a:rPr lang="en" altLang="zh-CN" b="0" dirty="0">
                <a:solidFill>
                  <a:schemeClr val="bg1"/>
                </a:solidFill>
                <a:latin typeface="Microsoft YaHei" panose="020B0503020204020204" pitchFamily="34" charset="-122"/>
                <a:ea typeface="Microsoft YaHei" panose="020B0503020204020204" pitchFamily="34" charset="-122"/>
              </a:rPr>
              <a:t> </a:t>
            </a:r>
            <a:r>
              <a:rPr lang="zh-CN" altLang="en-US" b="0" dirty="0">
                <a:solidFill>
                  <a:schemeClr val="bg1"/>
                </a:solidFill>
                <a:latin typeface="Microsoft YaHei" panose="020B0503020204020204" pitchFamily="34" charset="-122"/>
                <a:ea typeface="Microsoft YaHei" panose="020B0503020204020204" pitchFamily="34" charset="-122"/>
              </a:rPr>
              <a:t>发行改变后，旧的应用卸载完毕后，触发该事件，表示后续要开始加载应用</a:t>
            </a:r>
          </a:p>
        </p:txBody>
      </p:sp>
      <p:sp>
        <p:nvSpPr>
          <p:cNvPr id="19" name="矩形 18">
            <a:extLst>
              <a:ext uri="{FF2B5EF4-FFF2-40B4-BE49-F238E27FC236}">
                <a16:creationId xmlns:a16="http://schemas.microsoft.com/office/drawing/2014/main" id="{E9F2D312-8B0B-6440-883B-7D175CC8BCE7}"/>
              </a:ext>
            </a:extLst>
          </p:cNvPr>
          <p:cNvSpPr/>
          <p:nvPr/>
        </p:nvSpPr>
        <p:spPr>
          <a:xfrm>
            <a:off x="12715137" y="7213090"/>
            <a:ext cx="11188474" cy="553998"/>
          </a:xfrm>
          <a:prstGeom prst="rect">
            <a:avLst/>
          </a:prstGeom>
        </p:spPr>
        <p:txBody>
          <a:bodyPr wrap="square">
            <a:spAutoFit/>
          </a:bodyPr>
          <a:lstStyle/>
          <a:p>
            <a:pPr algn="l"/>
            <a:r>
              <a:rPr lang="zh-CN" altLang="en-US" b="0" dirty="0">
                <a:solidFill>
                  <a:schemeClr val="bg1"/>
                </a:solidFill>
                <a:latin typeface="Microsoft YaHei" panose="020B0503020204020204" pitchFamily="34" charset="-122"/>
                <a:ea typeface="Microsoft YaHei" panose="020B0503020204020204" pitchFamily="34" charset="-122"/>
              </a:rPr>
              <a:t>只发出一次，第一次 </a:t>
            </a:r>
            <a:r>
              <a:rPr lang="en" altLang="zh-CN" b="0" dirty="0">
                <a:solidFill>
                  <a:schemeClr val="bg1"/>
                </a:solidFill>
                <a:latin typeface="Microsoft YaHei" panose="020B0503020204020204" pitchFamily="34" charset="-122"/>
                <a:ea typeface="Microsoft YaHei" panose="020B0503020204020204" pitchFamily="34" charset="-122"/>
              </a:rPr>
              <a:t>mount </a:t>
            </a:r>
            <a:r>
              <a:rPr lang="zh-CN" altLang="en-US" b="0" dirty="0">
                <a:solidFill>
                  <a:schemeClr val="bg1"/>
                </a:solidFill>
                <a:latin typeface="Microsoft YaHei" panose="020B0503020204020204" pitchFamily="34" charset="-122"/>
                <a:ea typeface="Microsoft YaHei" panose="020B0503020204020204" pitchFamily="34" charset="-122"/>
              </a:rPr>
              <a:t>应用之前产生该事件</a:t>
            </a:r>
          </a:p>
        </p:txBody>
      </p:sp>
      <p:sp>
        <p:nvSpPr>
          <p:cNvPr id="20" name="矩形 19">
            <a:extLst>
              <a:ext uri="{FF2B5EF4-FFF2-40B4-BE49-F238E27FC236}">
                <a16:creationId xmlns:a16="http://schemas.microsoft.com/office/drawing/2014/main" id="{2B941F69-9357-FB47-870C-2AC623DD9F2F}"/>
              </a:ext>
            </a:extLst>
          </p:cNvPr>
          <p:cNvSpPr/>
          <p:nvPr/>
        </p:nvSpPr>
        <p:spPr>
          <a:xfrm>
            <a:off x="12715137" y="8453517"/>
            <a:ext cx="11188474" cy="553998"/>
          </a:xfrm>
          <a:prstGeom prst="rect">
            <a:avLst/>
          </a:prstGeom>
        </p:spPr>
        <p:txBody>
          <a:bodyPr wrap="square">
            <a:spAutoFit/>
          </a:bodyPr>
          <a:lstStyle/>
          <a:p>
            <a:pPr algn="l"/>
            <a:r>
              <a:rPr lang="zh-CN" altLang="en-US" b="0" dirty="0">
                <a:solidFill>
                  <a:schemeClr val="bg1"/>
                </a:solidFill>
                <a:latin typeface="Microsoft YaHei" panose="020B0503020204020204" pitchFamily="34" charset="-122"/>
                <a:ea typeface="Microsoft YaHei" panose="020B0503020204020204" pitchFamily="34" charset="-122"/>
              </a:rPr>
              <a:t>只发出一次，第一次 </a:t>
            </a:r>
            <a:r>
              <a:rPr lang="en" altLang="zh-CN" b="0" dirty="0">
                <a:solidFill>
                  <a:schemeClr val="bg1"/>
                </a:solidFill>
                <a:latin typeface="Microsoft YaHei" panose="020B0503020204020204" pitchFamily="34" charset="-122"/>
                <a:ea typeface="Microsoft YaHei" panose="020B0503020204020204" pitchFamily="34" charset="-122"/>
              </a:rPr>
              <a:t>mount </a:t>
            </a:r>
            <a:r>
              <a:rPr lang="zh-CN" altLang="en-US" b="0" dirty="0">
                <a:solidFill>
                  <a:schemeClr val="bg1"/>
                </a:solidFill>
                <a:latin typeface="Microsoft YaHei" panose="020B0503020204020204" pitchFamily="34" charset="-122"/>
                <a:ea typeface="Microsoft YaHei" panose="020B0503020204020204" pitchFamily="34" charset="-122"/>
              </a:rPr>
              <a:t>应用之后产生该事件</a:t>
            </a:r>
          </a:p>
        </p:txBody>
      </p:sp>
      <p:sp>
        <p:nvSpPr>
          <p:cNvPr id="21" name="矩形 20">
            <a:extLst>
              <a:ext uri="{FF2B5EF4-FFF2-40B4-BE49-F238E27FC236}">
                <a16:creationId xmlns:a16="http://schemas.microsoft.com/office/drawing/2014/main" id="{E2FBBF1F-A9A8-4F40-A15C-2D5D88210894}"/>
              </a:ext>
            </a:extLst>
          </p:cNvPr>
          <p:cNvSpPr/>
          <p:nvPr/>
        </p:nvSpPr>
        <p:spPr>
          <a:xfrm>
            <a:off x="12715137" y="9818649"/>
            <a:ext cx="11188474" cy="553998"/>
          </a:xfrm>
          <a:prstGeom prst="rect">
            <a:avLst/>
          </a:prstGeom>
        </p:spPr>
        <p:txBody>
          <a:bodyPr wrap="square">
            <a:spAutoFit/>
          </a:bodyPr>
          <a:lstStyle/>
          <a:p>
            <a:pPr algn="l"/>
            <a:r>
              <a:rPr lang="zh-CN" altLang="en-US" b="0" dirty="0">
                <a:solidFill>
                  <a:schemeClr val="bg1"/>
                </a:solidFill>
                <a:latin typeface="Microsoft YaHei" panose="020B0503020204020204" pitchFamily="34" charset="-122"/>
                <a:ea typeface="Microsoft YaHei" panose="020B0503020204020204" pitchFamily="34" charset="-122"/>
              </a:rPr>
              <a:t>与事件 </a:t>
            </a:r>
            <a:r>
              <a:rPr lang="en-US" altLang="zh-CN" b="0" dirty="0">
                <a:solidFill>
                  <a:schemeClr val="bg1"/>
                </a:solidFill>
                <a:latin typeface="Microsoft YaHei" panose="020B0503020204020204" pitchFamily="34" charset="-122"/>
                <a:ea typeface="Microsoft YaHei" panose="020B0503020204020204" pitchFamily="34" charset="-122"/>
              </a:rPr>
              <a:t>1 </a:t>
            </a:r>
            <a:r>
              <a:rPr lang="zh-CN" altLang="en-US" b="0" dirty="0">
                <a:solidFill>
                  <a:schemeClr val="bg1"/>
                </a:solidFill>
                <a:latin typeface="Microsoft YaHei" panose="020B0503020204020204" pitchFamily="34" charset="-122"/>
                <a:ea typeface="Microsoft YaHei" panose="020B0503020204020204" pitchFamily="34" charset="-122"/>
              </a:rPr>
              <a:t>是一致的，只不过发生在 </a:t>
            </a:r>
            <a:r>
              <a:rPr lang="en" altLang="zh-CN" b="0" dirty="0">
                <a:solidFill>
                  <a:schemeClr val="bg1"/>
                </a:solidFill>
                <a:latin typeface="Microsoft YaHei" panose="020B0503020204020204" pitchFamily="34" charset="-122"/>
                <a:ea typeface="Microsoft YaHei" panose="020B0503020204020204" pitchFamily="34" charset="-122"/>
              </a:rPr>
              <a:t>reroute </a:t>
            </a:r>
            <a:r>
              <a:rPr lang="zh-CN" altLang="en-US" b="0" dirty="0">
                <a:solidFill>
                  <a:schemeClr val="bg1"/>
                </a:solidFill>
                <a:latin typeface="Microsoft YaHei" panose="020B0503020204020204" pitchFamily="34" charset="-122"/>
                <a:ea typeface="Microsoft YaHei" panose="020B0503020204020204" pitchFamily="34" charset="-122"/>
              </a:rPr>
              <a:t>方法结束</a:t>
            </a:r>
          </a:p>
        </p:txBody>
      </p:sp>
      <p:sp>
        <p:nvSpPr>
          <p:cNvPr id="22" name="矩形 21">
            <a:extLst>
              <a:ext uri="{FF2B5EF4-FFF2-40B4-BE49-F238E27FC236}">
                <a16:creationId xmlns:a16="http://schemas.microsoft.com/office/drawing/2014/main" id="{6475953A-0356-FD48-A560-956AD700D6CA}"/>
              </a:ext>
            </a:extLst>
          </p:cNvPr>
          <p:cNvSpPr/>
          <p:nvPr/>
        </p:nvSpPr>
        <p:spPr>
          <a:xfrm>
            <a:off x="12715137" y="11144530"/>
            <a:ext cx="11188474" cy="553998"/>
          </a:xfrm>
          <a:prstGeom prst="rect">
            <a:avLst/>
          </a:prstGeom>
        </p:spPr>
        <p:txBody>
          <a:bodyPr wrap="square">
            <a:spAutoFit/>
          </a:bodyPr>
          <a:lstStyle/>
          <a:p>
            <a:pPr algn="l"/>
            <a:r>
              <a:rPr lang="zh-CN" altLang="en-US" b="0" dirty="0">
                <a:solidFill>
                  <a:schemeClr val="bg1"/>
                </a:solidFill>
                <a:latin typeface="Microsoft YaHei" panose="020B0503020204020204" pitchFamily="34" charset="-122"/>
                <a:ea typeface="Microsoft YaHei" panose="020B0503020204020204" pitchFamily="34" charset="-122"/>
              </a:rPr>
              <a:t>与事件 </a:t>
            </a:r>
            <a:r>
              <a:rPr lang="en-US" altLang="zh-CN" b="0" dirty="0">
                <a:solidFill>
                  <a:schemeClr val="bg1"/>
                </a:solidFill>
                <a:latin typeface="Microsoft YaHei" panose="020B0503020204020204" pitchFamily="34" charset="-122"/>
                <a:ea typeface="Microsoft YaHei" panose="020B0503020204020204" pitchFamily="34" charset="-122"/>
              </a:rPr>
              <a:t>2 </a:t>
            </a:r>
            <a:r>
              <a:rPr lang="zh-CN" altLang="en-US" b="0" dirty="0">
                <a:solidFill>
                  <a:schemeClr val="bg1"/>
                </a:solidFill>
                <a:latin typeface="Microsoft YaHei" panose="020B0503020204020204" pitchFamily="34" charset="-122"/>
                <a:ea typeface="Microsoft YaHei" panose="020B0503020204020204" pitchFamily="34" charset="-122"/>
              </a:rPr>
              <a:t>是一致的，只不过发生在 </a:t>
            </a:r>
            <a:r>
              <a:rPr lang="en" altLang="zh-CN" b="0" dirty="0">
                <a:solidFill>
                  <a:schemeClr val="bg1"/>
                </a:solidFill>
                <a:latin typeface="Microsoft YaHei" panose="020B0503020204020204" pitchFamily="34" charset="-122"/>
                <a:ea typeface="Microsoft YaHei" panose="020B0503020204020204" pitchFamily="34" charset="-122"/>
              </a:rPr>
              <a:t>reroute </a:t>
            </a:r>
            <a:r>
              <a:rPr lang="zh-CN" altLang="en-US" b="0" dirty="0">
                <a:solidFill>
                  <a:schemeClr val="bg1"/>
                </a:solidFill>
                <a:latin typeface="Microsoft YaHei" panose="020B0503020204020204" pitchFamily="34" charset="-122"/>
                <a:ea typeface="Microsoft YaHei" panose="020B0503020204020204" pitchFamily="34" charset="-122"/>
              </a:rPr>
              <a:t>方法结束</a:t>
            </a:r>
          </a:p>
        </p:txBody>
      </p:sp>
      <p:sp>
        <p:nvSpPr>
          <p:cNvPr id="23" name="圆角矩形 22">
            <a:extLst>
              <a:ext uri="{FF2B5EF4-FFF2-40B4-BE49-F238E27FC236}">
                <a16:creationId xmlns:a16="http://schemas.microsoft.com/office/drawing/2014/main" id="{2ADA1428-DD85-4F45-B684-7E1503691780}"/>
              </a:ext>
            </a:extLst>
          </p:cNvPr>
          <p:cNvSpPr/>
          <p:nvPr/>
        </p:nvSpPr>
        <p:spPr>
          <a:xfrm>
            <a:off x="1336040" y="12079082"/>
            <a:ext cx="10347652"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l"/>
            <a:r>
              <a:rPr lang="en" altLang="zh-CN" sz="4000" b="0" dirty="0" err="1">
                <a:solidFill>
                  <a:schemeClr val="bg1"/>
                </a:solidFill>
                <a:latin typeface="Microsoft YaHei" panose="020B0503020204020204" pitchFamily="34" charset="-122"/>
                <a:ea typeface="Microsoft YaHei" panose="020B0503020204020204" pitchFamily="34" charset="-122"/>
                <a:cs typeface="+mn-cs"/>
              </a:rPr>
              <a:t>single-spa:routing-event</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24" name="矩形 23">
            <a:extLst>
              <a:ext uri="{FF2B5EF4-FFF2-40B4-BE49-F238E27FC236}">
                <a16:creationId xmlns:a16="http://schemas.microsoft.com/office/drawing/2014/main" id="{2F8C5FB5-BD84-2542-A7CF-E807FA2AE5A3}"/>
              </a:ext>
            </a:extLst>
          </p:cNvPr>
          <p:cNvSpPr/>
          <p:nvPr/>
        </p:nvSpPr>
        <p:spPr>
          <a:xfrm>
            <a:off x="12700310" y="12375377"/>
            <a:ext cx="11188474" cy="553998"/>
          </a:xfrm>
          <a:prstGeom prst="rect">
            <a:avLst/>
          </a:prstGeom>
        </p:spPr>
        <p:txBody>
          <a:bodyPr wrap="square">
            <a:spAutoFit/>
          </a:bodyPr>
          <a:lstStyle/>
          <a:p>
            <a:pPr algn="l"/>
            <a:r>
              <a:rPr lang="zh-CN" altLang="en-US" b="0" dirty="0">
                <a:solidFill>
                  <a:schemeClr val="bg1"/>
                </a:solidFill>
                <a:latin typeface="Microsoft YaHei" panose="020B0503020204020204" pitchFamily="34" charset="-122"/>
                <a:ea typeface="Microsoft YaHei" panose="020B0503020204020204" pitchFamily="34" charset="-122"/>
              </a:rPr>
              <a:t>与事件 </a:t>
            </a:r>
            <a:r>
              <a:rPr lang="en-US" altLang="zh-CN" b="0" dirty="0">
                <a:solidFill>
                  <a:schemeClr val="bg1"/>
                </a:solidFill>
                <a:latin typeface="Microsoft YaHei" panose="020B0503020204020204" pitchFamily="34" charset="-122"/>
                <a:ea typeface="Microsoft YaHei" panose="020B0503020204020204" pitchFamily="34" charset="-122"/>
              </a:rPr>
              <a:t>3 </a:t>
            </a:r>
            <a:r>
              <a:rPr lang="zh-CN" altLang="en-US" b="0" dirty="0">
                <a:solidFill>
                  <a:schemeClr val="bg1"/>
                </a:solidFill>
                <a:latin typeface="Microsoft YaHei" panose="020B0503020204020204" pitchFamily="34" charset="-122"/>
                <a:ea typeface="Microsoft YaHei" panose="020B0503020204020204" pitchFamily="34" charset="-122"/>
              </a:rPr>
              <a:t>对应，发生在 </a:t>
            </a:r>
            <a:r>
              <a:rPr lang="en" altLang="zh-CN" b="0" dirty="0">
                <a:solidFill>
                  <a:schemeClr val="bg1"/>
                </a:solidFill>
                <a:latin typeface="Microsoft YaHei" panose="020B0503020204020204" pitchFamily="34" charset="-122"/>
                <a:ea typeface="Microsoft YaHei" panose="020B0503020204020204" pitchFamily="34" charset="-122"/>
              </a:rPr>
              <a:t>reroute </a:t>
            </a:r>
            <a:r>
              <a:rPr lang="zh-CN" altLang="en-US" b="0" dirty="0">
                <a:solidFill>
                  <a:schemeClr val="bg1"/>
                </a:solidFill>
                <a:latin typeface="Microsoft YaHei" panose="020B0503020204020204" pitchFamily="34" charset="-122"/>
                <a:ea typeface="Microsoft YaHei" panose="020B0503020204020204" pitchFamily="34" charset="-122"/>
              </a:rPr>
              <a:t>结束</a:t>
            </a:r>
          </a:p>
        </p:txBody>
      </p:sp>
    </p:spTree>
    <p:extLst>
      <p:ext uri="{BB962C8B-B14F-4D97-AF65-F5344CB8AC3E}">
        <p14:creationId xmlns:p14="http://schemas.microsoft.com/office/powerpoint/2010/main" val="1848446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985213" y="850045"/>
            <a:ext cx="13475066"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single-spa </a:t>
            </a:r>
            <a:r>
              <a:rPr kumimoji="1" lang="zh-CN" altLang="en-US" sz="6000" b="0" dirty="0">
                <a:solidFill>
                  <a:schemeClr val="bg1"/>
                </a:solidFill>
                <a:latin typeface="Microsoft YaHei" panose="020B0503020204020204" pitchFamily="34" charset="-122"/>
                <a:ea typeface="Microsoft YaHei" panose="020B0503020204020204" pitchFamily="34" charset="-122"/>
              </a:rPr>
              <a:t>路由管控原理</a:t>
            </a: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0" name="文本框 9">
            <a:extLst>
              <a:ext uri="{FF2B5EF4-FFF2-40B4-BE49-F238E27FC236}">
                <a16:creationId xmlns:a16="http://schemas.microsoft.com/office/drawing/2014/main" id="{644977A3-025E-0C4C-A64F-86B00192789F}"/>
              </a:ext>
            </a:extLst>
          </p:cNvPr>
          <p:cNvSpPr txBox="1"/>
          <p:nvPr/>
        </p:nvSpPr>
        <p:spPr>
          <a:xfrm>
            <a:off x="17934709" y="10120745"/>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2" name="圆角矩形 11">
            <a:extLst>
              <a:ext uri="{FF2B5EF4-FFF2-40B4-BE49-F238E27FC236}">
                <a16:creationId xmlns:a16="http://schemas.microsoft.com/office/drawing/2014/main" id="{E28E7145-CE44-8B4A-A714-A41E418D4BD4}"/>
              </a:ext>
            </a:extLst>
          </p:cNvPr>
          <p:cNvSpPr/>
          <p:nvPr/>
        </p:nvSpPr>
        <p:spPr>
          <a:xfrm>
            <a:off x="5728929" y="5137212"/>
            <a:ext cx="11829584"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劫持 </a:t>
            </a:r>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addEventListener</a:t>
            </a:r>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 </a:t>
            </a:r>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a:t>
            </a:r>
            <a:r>
              <a:rPr lang="en-US" altLang="zh-CN" sz="4000" b="0" dirty="0">
                <a:solidFill>
                  <a:schemeClr val="bg1"/>
                </a:solidFill>
                <a:latin typeface="Microsoft YaHei" panose="020B0503020204020204" pitchFamily="34" charset="-122"/>
                <a:ea typeface="Microsoft YaHei" panose="020B0503020204020204" pitchFamily="34" charset="-122"/>
                <a:sym typeface="Helvetica Neue Medium"/>
              </a:rPr>
              <a:t> </a:t>
            </a:r>
            <a:r>
              <a:rPr lang="en-US" altLang="zh-CN" sz="4000" b="0" dirty="0" err="1">
                <a:solidFill>
                  <a:schemeClr val="bg1"/>
                </a:solidFill>
                <a:latin typeface="Microsoft YaHei" panose="020B0503020204020204" pitchFamily="34" charset="-122"/>
                <a:ea typeface="Microsoft YaHei" panose="020B0503020204020204" pitchFamily="34" charset="-122"/>
                <a:sym typeface="Helvetica Neue Medium"/>
              </a:rPr>
              <a:t>removeEventListener</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4" name="圆角矩形 13">
            <a:extLst>
              <a:ext uri="{FF2B5EF4-FFF2-40B4-BE49-F238E27FC236}">
                <a16:creationId xmlns:a16="http://schemas.microsoft.com/office/drawing/2014/main" id="{C16F9136-35C7-6748-A061-B2AC521576F7}"/>
              </a:ext>
            </a:extLst>
          </p:cNvPr>
          <p:cNvSpPr/>
          <p:nvPr/>
        </p:nvSpPr>
        <p:spPr>
          <a:xfrm>
            <a:off x="5728929" y="6737685"/>
            <a:ext cx="11829584"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拦截 </a:t>
            </a:r>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hashchange</a:t>
            </a:r>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 和 </a:t>
            </a:r>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popstate</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5" name="圆角矩形 14">
            <a:extLst>
              <a:ext uri="{FF2B5EF4-FFF2-40B4-BE49-F238E27FC236}">
                <a16:creationId xmlns:a16="http://schemas.microsoft.com/office/drawing/2014/main" id="{2F703662-8787-1C40-8D2A-37B3B6957C35}"/>
              </a:ext>
            </a:extLst>
          </p:cNvPr>
          <p:cNvSpPr/>
          <p:nvPr/>
        </p:nvSpPr>
        <p:spPr>
          <a:xfrm>
            <a:off x="5728929" y="8338158"/>
            <a:ext cx="11829584"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增强 </a:t>
            </a:r>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pushState</a:t>
            </a:r>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 和 </a:t>
            </a:r>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replaceState</a:t>
            </a:r>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，触发</a:t>
            </a:r>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popstate</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6" name="矩形 15">
            <a:extLst>
              <a:ext uri="{FF2B5EF4-FFF2-40B4-BE49-F238E27FC236}">
                <a16:creationId xmlns:a16="http://schemas.microsoft.com/office/drawing/2014/main" id="{F64D0473-E9DC-ED49-9026-E736D43989E9}"/>
              </a:ext>
            </a:extLst>
          </p:cNvPr>
          <p:cNvSpPr/>
          <p:nvPr/>
        </p:nvSpPr>
        <p:spPr>
          <a:xfrm>
            <a:off x="5728929" y="3603450"/>
            <a:ext cx="9161482" cy="861774"/>
          </a:xfrm>
          <a:prstGeom prst="rect">
            <a:avLst/>
          </a:prstGeom>
        </p:spPr>
        <p:txBody>
          <a:bodyPr wrap="non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监听路由事件，实现子应用切换</a:t>
            </a:r>
          </a:p>
        </p:txBody>
      </p:sp>
      <p:sp>
        <p:nvSpPr>
          <p:cNvPr id="17" name="圆角矩形 16">
            <a:extLst>
              <a:ext uri="{FF2B5EF4-FFF2-40B4-BE49-F238E27FC236}">
                <a16:creationId xmlns:a16="http://schemas.microsoft.com/office/drawing/2014/main" id="{F4708DA8-810D-964B-AB37-7B3E25B34F3E}"/>
              </a:ext>
            </a:extLst>
          </p:cNvPr>
          <p:cNvSpPr/>
          <p:nvPr/>
        </p:nvSpPr>
        <p:spPr>
          <a:xfrm>
            <a:off x="5728929" y="9965214"/>
            <a:ext cx="11829584"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全部下发</a:t>
            </a:r>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hashChange</a:t>
            </a:r>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 </a:t>
            </a:r>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和</a:t>
            </a:r>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 </a:t>
            </a:r>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popstate</a:t>
            </a:r>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事件</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Tree>
    <p:extLst>
      <p:ext uri="{BB962C8B-B14F-4D97-AF65-F5344CB8AC3E}">
        <p14:creationId xmlns:p14="http://schemas.microsoft.com/office/powerpoint/2010/main" val="1756656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A1C3A8E4-2B64-F146-AAA3-7CD2B34B4DB7}"/>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本课重点</a:t>
            </a:r>
          </a:p>
        </p:txBody>
      </p:sp>
      <p:sp>
        <p:nvSpPr>
          <p:cNvPr id="13" name="文本框 12">
            <a:extLst>
              <a:ext uri="{FF2B5EF4-FFF2-40B4-BE49-F238E27FC236}">
                <a16:creationId xmlns:a16="http://schemas.microsoft.com/office/drawing/2014/main" id="{17BE4F34-90DB-E24A-9EDB-08A7567C91E8}"/>
              </a:ext>
            </a:extLst>
          </p:cNvPr>
          <p:cNvSpPr txBox="1"/>
          <p:nvPr/>
        </p:nvSpPr>
        <p:spPr>
          <a:xfrm>
            <a:off x="1616141" y="2805574"/>
            <a:ext cx="7894001"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marL="685800" indent="-685800" algn="l">
              <a:buFont typeface="Arial" panose="020B0604020202020204" pitchFamily="34" charset="0"/>
              <a:buChar char="•"/>
            </a:pPr>
            <a:r>
              <a:rPr kumimoji="1" lang="zh-CN" altLang="en-US" sz="5000" b="0" dirty="0">
                <a:solidFill>
                  <a:schemeClr val="bg1"/>
                </a:solidFill>
                <a:latin typeface="Microsoft YaHei" panose="020B0503020204020204" pitchFamily="34" charset="-122"/>
                <a:ea typeface="Microsoft YaHei" panose="020B0503020204020204" pitchFamily="34" charset="-122"/>
              </a:rPr>
              <a:t>微前端应用</a:t>
            </a:r>
          </a:p>
        </p:txBody>
      </p:sp>
      <p:sp>
        <p:nvSpPr>
          <p:cNvPr id="14" name="文本框 13">
            <a:extLst>
              <a:ext uri="{FF2B5EF4-FFF2-40B4-BE49-F238E27FC236}">
                <a16:creationId xmlns:a16="http://schemas.microsoft.com/office/drawing/2014/main" id="{357074BC-961C-9C4D-8357-EC5408764F39}"/>
              </a:ext>
            </a:extLst>
          </p:cNvPr>
          <p:cNvSpPr txBox="1"/>
          <p:nvPr/>
        </p:nvSpPr>
        <p:spPr>
          <a:xfrm>
            <a:off x="10820401" y="2833888"/>
            <a:ext cx="8115300" cy="914399"/>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marL="685800" indent="-685800" algn="l">
              <a:buFont typeface="Arial" panose="020B0604020202020204" pitchFamily="34" charset="0"/>
              <a:buChar char="•"/>
            </a:pPr>
            <a:r>
              <a:rPr kumimoji="1" lang="zh-CN" altLang="en-US" sz="5000" b="0" dirty="0">
                <a:solidFill>
                  <a:schemeClr val="bg1"/>
                </a:solidFill>
                <a:latin typeface="Microsoft YaHei" panose="020B0503020204020204" pitchFamily="34" charset="-122"/>
                <a:ea typeface="Microsoft YaHei" panose="020B0503020204020204" pitchFamily="34" charset="-122"/>
              </a:rPr>
              <a:t>微前端原理</a:t>
            </a:r>
          </a:p>
        </p:txBody>
      </p:sp>
      <p:sp>
        <p:nvSpPr>
          <p:cNvPr id="25" name="圆角矩形 24">
            <a:extLst>
              <a:ext uri="{FF2B5EF4-FFF2-40B4-BE49-F238E27FC236}">
                <a16:creationId xmlns:a16="http://schemas.microsoft.com/office/drawing/2014/main" id="{A7456D1C-E3C1-B442-9B95-52D452F93919}"/>
              </a:ext>
            </a:extLst>
          </p:cNvPr>
          <p:cNvSpPr/>
          <p:nvPr/>
        </p:nvSpPr>
        <p:spPr>
          <a:xfrm>
            <a:off x="1786263" y="7114821"/>
            <a:ext cx="8566949"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Import</a:t>
            </a:r>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 </a:t>
            </a:r>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map</a:t>
            </a:r>
          </a:p>
        </p:txBody>
      </p:sp>
      <p:sp>
        <p:nvSpPr>
          <p:cNvPr id="26" name="圆角矩形 25">
            <a:extLst>
              <a:ext uri="{FF2B5EF4-FFF2-40B4-BE49-F238E27FC236}">
                <a16:creationId xmlns:a16="http://schemas.microsoft.com/office/drawing/2014/main" id="{724A1F03-58C1-0944-A329-C8C633B66D67}"/>
              </a:ext>
            </a:extLst>
          </p:cNvPr>
          <p:cNvSpPr/>
          <p:nvPr/>
        </p:nvSpPr>
        <p:spPr>
          <a:xfrm>
            <a:off x="11486923" y="8714798"/>
            <a:ext cx="8329795"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Qiankun</a:t>
            </a:r>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-demo</a:t>
            </a:r>
            <a:endPar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27" name="圆角矩形 26">
            <a:extLst>
              <a:ext uri="{FF2B5EF4-FFF2-40B4-BE49-F238E27FC236}">
                <a16:creationId xmlns:a16="http://schemas.microsoft.com/office/drawing/2014/main" id="{F517D1E6-D4A6-9249-80DC-B35106C0BDDE}"/>
              </a:ext>
            </a:extLst>
          </p:cNvPr>
          <p:cNvSpPr/>
          <p:nvPr/>
        </p:nvSpPr>
        <p:spPr>
          <a:xfrm>
            <a:off x="1786262" y="8714798"/>
            <a:ext cx="8566950"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Single-spa demo</a:t>
            </a:r>
          </a:p>
        </p:txBody>
      </p:sp>
      <p:sp>
        <p:nvSpPr>
          <p:cNvPr id="17" name="文本框 16">
            <a:extLst>
              <a:ext uri="{FF2B5EF4-FFF2-40B4-BE49-F238E27FC236}">
                <a16:creationId xmlns:a16="http://schemas.microsoft.com/office/drawing/2014/main" id="{47B87B56-1629-A64A-ABB7-8BAB0B6D5B86}"/>
              </a:ext>
            </a:extLst>
          </p:cNvPr>
          <p:cNvSpPr txBox="1"/>
          <p:nvPr/>
        </p:nvSpPr>
        <p:spPr>
          <a:xfrm>
            <a:off x="1616141" y="4092761"/>
            <a:ext cx="12195109" cy="914399"/>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marL="685800" indent="-685800" algn="l">
              <a:buFont typeface="Arial" panose="020B0604020202020204" pitchFamily="34" charset="0"/>
              <a:buChar char="•"/>
            </a:pPr>
            <a:r>
              <a:rPr kumimoji="1" lang="en-US" altLang="zh-CN" sz="5000" b="0" dirty="0" err="1">
                <a:solidFill>
                  <a:schemeClr val="bg1"/>
                </a:solidFill>
                <a:latin typeface="Microsoft YaHei" panose="020B0503020204020204" pitchFamily="34" charset="-122"/>
                <a:ea typeface="Microsoft YaHei" panose="020B0503020204020204" pitchFamily="34" charset="-122"/>
              </a:rPr>
              <a:t>shadowDom</a:t>
            </a:r>
            <a:r>
              <a:rPr kumimoji="1" lang="zh-CN" altLang="en-US" sz="5000" b="0" dirty="0">
                <a:solidFill>
                  <a:schemeClr val="bg1"/>
                </a:solidFill>
                <a:latin typeface="Microsoft YaHei" panose="020B0503020204020204" pitchFamily="34" charset="-122"/>
                <a:ea typeface="Microsoft YaHei" panose="020B0503020204020204" pitchFamily="34" charset="-122"/>
              </a:rPr>
              <a:t>和</a:t>
            </a:r>
            <a:r>
              <a:rPr kumimoji="1" lang="en-US" altLang="zh-CN" sz="5000" b="0" dirty="0" err="1">
                <a:solidFill>
                  <a:schemeClr val="bg1"/>
                </a:solidFill>
                <a:latin typeface="Microsoft YaHei" panose="020B0503020204020204" pitchFamily="34" charset="-122"/>
                <a:ea typeface="Microsoft YaHei" panose="020B0503020204020204" pitchFamily="34" charset="-122"/>
              </a:rPr>
              <a:t>WebComponents</a:t>
            </a:r>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18" name="圆角矩形 17">
            <a:extLst>
              <a:ext uri="{FF2B5EF4-FFF2-40B4-BE49-F238E27FC236}">
                <a16:creationId xmlns:a16="http://schemas.microsoft.com/office/drawing/2014/main" id="{E33E5004-A3FB-EE49-9AAC-05229B40803E}"/>
              </a:ext>
            </a:extLst>
          </p:cNvPr>
          <p:cNvSpPr/>
          <p:nvPr/>
        </p:nvSpPr>
        <p:spPr>
          <a:xfrm>
            <a:off x="11486923" y="7114821"/>
            <a:ext cx="8566949"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System.js</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9" name="圆角矩形 18">
            <a:extLst>
              <a:ext uri="{FF2B5EF4-FFF2-40B4-BE49-F238E27FC236}">
                <a16:creationId xmlns:a16="http://schemas.microsoft.com/office/drawing/2014/main" id="{88E80111-895D-5443-99BC-F57FAF1248CD}"/>
              </a:ext>
            </a:extLst>
          </p:cNvPr>
          <p:cNvSpPr/>
          <p:nvPr/>
        </p:nvSpPr>
        <p:spPr>
          <a:xfrm>
            <a:off x="1786262" y="10279212"/>
            <a:ext cx="8566950"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WebComponents</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Tree>
    <p:extLst>
      <p:ext uri="{BB962C8B-B14F-4D97-AF65-F5344CB8AC3E}">
        <p14:creationId xmlns:p14="http://schemas.microsoft.com/office/powerpoint/2010/main" val="2537939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756613" y="823547"/>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single-spa</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6" name="圆角矩形 15">
            <a:extLst>
              <a:ext uri="{FF2B5EF4-FFF2-40B4-BE49-F238E27FC236}">
                <a16:creationId xmlns:a16="http://schemas.microsoft.com/office/drawing/2014/main" id="{E10F3633-C6F4-4741-BC19-F57FD9271989}"/>
              </a:ext>
            </a:extLst>
          </p:cNvPr>
          <p:cNvSpPr/>
          <p:nvPr/>
        </p:nvSpPr>
        <p:spPr>
          <a:xfrm>
            <a:off x="7951859" y="603193"/>
            <a:ext cx="8980768" cy="1355107"/>
          </a:xfrm>
          <a:prstGeom prst="roundRect">
            <a:avLst>
              <a:gd name="adj" fmla="val 4238"/>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6000" b="0" dirty="0">
                <a:solidFill>
                  <a:schemeClr val="bg1"/>
                </a:solidFill>
                <a:latin typeface="Microsoft YaHei" panose="020B0503020204020204" pitchFamily="34" charset="-122"/>
                <a:ea typeface="Microsoft YaHei" panose="020B0503020204020204" pitchFamily="34" charset="-122"/>
                <a:sym typeface="Helvetica Neue Medium"/>
              </a:rPr>
              <a:t>微前端入门</a:t>
            </a:r>
          </a:p>
        </p:txBody>
      </p:sp>
      <p:sp>
        <p:nvSpPr>
          <p:cNvPr id="6" name="矩形 5">
            <a:extLst>
              <a:ext uri="{FF2B5EF4-FFF2-40B4-BE49-F238E27FC236}">
                <a16:creationId xmlns:a16="http://schemas.microsoft.com/office/drawing/2014/main" id="{DC15887B-26BD-A04E-A6A5-D658CE0B0D25}"/>
              </a:ext>
            </a:extLst>
          </p:cNvPr>
          <p:cNvSpPr/>
          <p:nvPr/>
        </p:nvSpPr>
        <p:spPr>
          <a:xfrm>
            <a:off x="1567105" y="3506219"/>
            <a:ext cx="8776763" cy="861774"/>
          </a:xfrm>
          <a:prstGeom prst="rect">
            <a:avLst/>
          </a:prstGeom>
        </p:spPr>
        <p:txBody>
          <a:bodyPr wrap="none">
            <a:spAutoFit/>
          </a:bodyPr>
          <a:lstStyle/>
          <a:p>
            <a:r>
              <a:rPr lang="en" altLang="zh-CN" sz="5000" b="0" dirty="0">
                <a:solidFill>
                  <a:schemeClr val="bg1"/>
                </a:solidFill>
                <a:latin typeface="SFMono-Regular"/>
              </a:rPr>
              <a:t>yarn global add create-single-spa</a:t>
            </a:r>
            <a:endParaRPr lang="zh-CN" altLang="en-US" sz="5000" dirty="0">
              <a:solidFill>
                <a:schemeClr val="bg1"/>
              </a:solidFill>
            </a:endParaRPr>
          </a:p>
        </p:txBody>
      </p:sp>
      <p:sp>
        <p:nvSpPr>
          <p:cNvPr id="15" name="矩形 14">
            <a:extLst>
              <a:ext uri="{FF2B5EF4-FFF2-40B4-BE49-F238E27FC236}">
                <a16:creationId xmlns:a16="http://schemas.microsoft.com/office/drawing/2014/main" id="{4EDD4D0A-4097-4049-B033-3A47D01B5D06}"/>
              </a:ext>
            </a:extLst>
          </p:cNvPr>
          <p:cNvSpPr/>
          <p:nvPr/>
        </p:nvSpPr>
        <p:spPr>
          <a:xfrm>
            <a:off x="10805996" y="11168905"/>
            <a:ext cx="2749471" cy="861774"/>
          </a:xfrm>
          <a:prstGeom prst="rect">
            <a:avLst/>
          </a:prstGeom>
        </p:spPr>
        <p:txBody>
          <a:bodyPr wrap="none">
            <a:spAutoFit/>
          </a:bodyPr>
          <a:lstStyle/>
          <a:p>
            <a:r>
              <a:rPr lang="zh-CN" altLang="en" sz="5000" b="0" dirty="0">
                <a:solidFill>
                  <a:schemeClr val="bg1"/>
                </a:solidFill>
                <a:latin typeface="Microsoft YaHei" panose="020B0503020204020204" pitchFamily="34" charset="-122"/>
                <a:ea typeface="Microsoft YaHei" panose="020B0503020204020204" pitchFamily="34" charset="-122"/>
              </a:rPr>
              <a:t>独立</a:t>
            </a:r>
            <a:r>
              <a:rPr lang="zh-CN" altLang="en-US" sz="5000" b="0" dirty="0">
                <a:solidFill>
                  <a:schemeClr val="bg1"/>
                </a:solidFill>
                <a:latin typeface="Microsoft YaHei" panose="020B0503020204020204" pitchFamily="34" charset="-122"/>
                <a:ea typeface="Microsoft YaHei" panose="020B0503020204020204" pitchFamily="34" charset="-122"/>
              </a:rPr>
              <a:t>运行</a:t>
            </a:r>
          </a:p>
        </p:txBody>
      </p:sp>
      <p:sp>
        <p:nvSpPr>
          <p:cNvPr id="22" name="矩形 21">
            <a:extLst>
              <a:ext uri="{FF2B5EF4-FFF2-40B4-BE49-F238E27FC236}">
                <a16:creationId xmlns:a16="http://schemas.microsoft.com/office/drawing/2014/main" id="{6C8F8FD8-5401-964F-A8AA-2DD6E34D6805}"/>
              </a:ext>
            </a:extLst>
          </p:cNvPr>
          <p:cNvSpPr/>
          <p:nvPr/>
        </p:nvSpPr>
        <p:spPr>
          <a:xfrm>
            <a:off x="10805996" y="12030679"/>
            <a:ext cx="7016664" cy="861774"/>
          </a:xfrm>
          <a:prstGeom prst="rect">
            <a:avLst/>
          </a:prstGeom>
        </p:spPr>
        <p:txBody>
          <a:bodyPr wrap="none">
            <a:spAutoFit/>
          </a:bodyPr>
          <a:lstStyle/>
          <a:p>
            <a:r>
              <a:rPr lang="en" altLang="zh-CN" sz="5000" b="0" dirty="0">
                <a:solidFill>
                  <a:schemeClr val="bg1"/>
                </a:solidFill>
                <a:latin typeface="SFMono-Regular"/>
              </a:rPr>
              <a:t>yarn run </a:t>
            </a:r>
            <a:r>
              <a:rPr lang="en" altLang="zh-CN" sz="5000" b="0" dirty="0" err="1">
                <a:solidFill>
                  <a:schemeClr val="bg1"/>
                </a:solidFill>
                <a:latin typeface="SFMono-Regular"/>
              </a:rPr>
              <a:t>serve:standalone</a:t>
            </a:r>
            <a:endParaRPr lang="en" altLang="zh-CN" sz="5000" b="0" dirty="0">
              <a:solidFill>
                <a:schemeClr val="bg1"/>
              </a:solidFill>
              <a:latin typeface="SFMono-Regular"/>
            </a:endParaRPr>
          </a:p>
        </p:txBody>
      </p:sp>
      <p:sp>
        <p:nvSpPr>
          <p:cNvPr id="23" name="矩形 22">
            <a:extLst>
              <a:ext uri="{FF2B5EF4-FFF2-40B4-BE49-F238E27FC236}">
                <a16:creationId xmlns:a16="http://schemas.microsoft.com/office/drawing/2014/main" id="{025FA1BD-AA6A-154D-BE40-E6C5F57EFA9F}"/>
              </a:ext>
            </a:extLst>
          </p:cNvPr>
          <p:cNvSpPr/>
          <p:nvPr/>
        </p:nvSpPr>
        <p:spPr>
          <a:xfrm>
            <a:off x="1688614" y="8562542"/>
            <a:ext cx="10134506" cy="707886"/>
          </a:xfrm>
          <a:prstGeom prst="rect">
            <a:avLst/>
          </a:prstGeom>
        </p:spPr>
        <p:txBody>
          <a:bodyPr wrap="none">
            <a:spAutoFit/>
          </a:bodyPr>
          <a:lstStyle/>
          <a:p>
            <a:r>
              <a:rPr lang="en" altLang="zh-CN" sz="4000" b="0" dirty="0">
                <a:solidFill>
                  <a:schemeClr val="bg1"/>
                </a:solidFill>
                <a:latin typeface="SFMono-Regular"/>
              </a:rPr>
              <a:t>create-single-spa --</a:t>
            </a:r>
            <a:r>
              <a:rPr lang="en" altLang="zh-CN" sz="4000" b="0" dirty="0" err="1">
                <a:solidFill>
                  <a:schemeClr val="bg1"/>
                </a:solidFill>
                <a:latin typeface="SFMono-Regular"/>
              </a:rPr>
              <a:t>dir</a:t>
            </a:r>
            <a:r>
              <a:rPr lang="en" altLang="zh-CN" sz="4000" b="0" dirty="0">
                <a:solidFill>
                  <a:schemeClr val="bg1"/>
                </a:solidFill>
                <a:latin typeface="SFMono-Regular"/>
              </a:rPr>
              <a:t> app-nav --framework </a:t>
            </a:r>
            <a:r>
              <a:rPr lang="en" altLang="zh-CN" sz="4000" b="0" dirty="0" err="1">
                <a:solidFill>
                  <a:schemeClr val="bg1"/>
                </a:solidFill>
                <a:latin typeface="SFMono-Regular"/>
              </a:rPr>
              <a:t>vue</a:t>
            </a:r>
            <a:endParaRPr lang="zh-CN" altLang="en-US" sz="4000" dirty="0">
              <a:solidFill>
                <a:schemeClr val="bg1"/>
              </a:solidFill>
            </a:endParaRPr>
          </a:p>
        </p:txBody>
      </p:sp>
      <p:sp>
        <p:nvSpPr>
          <p:cNvPr id="24" name="矩形 23">
            <a:extLst>
              <a:ext uri="{FF2B5EF4-FFF2-40B4-BE49-F238E27FC236}">
                <a16:creationId xmlns:a16="http://schemas.microsoft.com/office/drawing/2014/main" id="{FDFFAC07-A4A0-4C42-A3EC-714576A81C4F}"/>
              </a:ext>
            </a:extLst>
          </p:cNvPr>
          <p:cNvSpPr/>
          <p:nvPr/>
        </p:nvSpPr>
        <p:spPr>
          <a:xfrm>
            <a:off x="1502522" y="6288296"/>
            <a:ext cx="10399001" cy="707886"/>
          </a:xfrm>
          <a:prstGeom prst="rect">
            <a:avLst/>
          </a:prstGeom>
        </p:spPr>
        <p:txBody>
          <a:bodyPr wrap="none">
            <a:spAutoFit/>
          </a:bodyPr>
          <a:lstStyle/>
          <a:p>
            <a:r>
              <a:rPr lang="en" altLang="zh-CN" sz="4000" b="0" dirty="0">
                <a:solidFill>
                  <a:schemeClr val="bg1"/>
                </a:solidFill>
                <a:latin typeface="SFMono-Regular"/>
              </a:rPr>
              <a:t>create-single-spa --</a:t>
            </a:r>
            <a:r>
              <a:rPr lang="en" altLang="zh-CN" sz="4000" b="0" dirty="0" err="1">
                <a:solidFill>
                  <a:schemeClr val="bg1"/>
                </a:solidFill>
                <a:latin typeface="SFMono-Regular"/>
              </a:rPr>
              <a:t>dir</a:t>
            </a:r>
            <a:r>
              <a:rPr lang="en" altLang="zh-CN" sz="4000" b="0" dirty="0">
                <a:solidFill>
                  <a:schemeClr val="bg1"/>
                </a:solidFill>
                <a:latin typeface="SFMono-Regular"/>
              </a:rPr>
              <a:t> app-page --framework </a:t>
            </a:r>
            <a:r>
              <a:rPr lang="en" altLang="zh-CN" sz="4000" b="0" dirty="0" err="1">
                <a:solidFill>
                  <a:schemeClr val="bg1"/>
                </a:solidFill>
                <a:latin typeface="SFMono-Regular"/>
              </a:rPr>
              <a:t>vue</a:t>
            </a:r>
            <a:endParaRPr lang="zh-CN" altLang="en-US" sz="4000" dirty="0">
              <a:solidFill>
                <a:schemeClr val="bg1"/>
              </a:solidFill>
            </a:endParaRPr>
          </a:p>
        </p:txBody>
      </p:sp>
      <p:sp>
        <p:nvSpPr>
          <p:cNvPr id="28" name="圆角矩形 27">
            <a:extLst>
              <a:ext uri="{FF2B5EF4-FFF2-40B4-BE49-F238E27FC236}">
                <a16:creationId xmlns:a16="http://schemas.microsoft.com/office/drawing/2014/main" id="{A0516BCD-B012-284D-976E-4AB18B9FE48F}"/>
              </a:ext>
            </a:extLst>
          </p:cNvPr>
          <p:cNvSpPr/>
          <p:nvPr/>
        </p:nvSpPr>
        <p:spPr>
          <a:xfrm>
            <a:off x="1688614" y="5013230"/>
            <a:ext cx="6083787"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sym typeface="Helvetica Neue Medium"/>
              </a:rPr>
              <a:t>app-nav</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29" name="圆角矩形 28">
            <a:extLst>
              <a:ext uri="{FF2B5EF4-FFF2-40B4-BE49-F238E27FC236}">
                <a16:creationId xmlns:a16="http://schemas.microsoft.com/office/drawing/2014/main" id="{55B6AF90-918C-3C44-A3CC-31FDF0F8F77B}"/>
              </a:ext>
            </a:extLst>
          </p:cNvPr>
          <p:cNvSpPr/>
          <p:nvPr/>
        </p:nvSpPr>
        <p:spPr>
          <a:xfrm>
            <a:off x="1810122" y="7211980"/>
            <a:ext cx="5962279"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sym typeface="Helvetica Neue Medium"/>
              </a:rPr>
              <a:t>app-page</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30" name="矩形 29">
            <a:extLst>
              <a:ext uri="{FF2B5EF4-FFF2-40B4-BE49-F238E27FC236}">
                <a16:creationId xmlns:a16="http://schemas.microsoft.com/office/drawing/2014/main" id="{8442C2A1-BEAF-944F-AB50-CBCBD3738B2A}"/>
              </a:ext>
            </a:extLst>
          </p:cNvPr>
          <p:cNvSpPr/>
          <p:nvPr/>
        </p:nvSpPr>
        <p:spPr>
          <a:xfrm>
            <a:off x="1810122" y="11333181"/>
            <a:ext cx="3127779" cy="861774"/>
          </a:xfrm>
          <a:prstGeom prst="rect">
            <a:avLst/>
          </a:prstGeom>
        </p:spPr>
        <p:txBody>
          <a:bodyPr wrap="none">
            <a:spAutoFit/>
          </a:bodyPr>
          <a:lstStyle/>
          <a:p>
            <a:r>
              <a:rPr lang="en-US" altLang="zh-CN" sz="5000" b="0" dirty="0">
                <a:solidFill>
                  <a:schemeClr val="bg1"/>
                </a:solidFill>
                <a:latin typeface="Microsoft YaHei" panose="020B0503020204020204" pitchFamily="34" charset="-122"/>
                <a:ea typeface="Microsoft YaHei" panose="020B0503020204020204" pitchFamily="34" charset="-122"/>
              </a:rPr>
              <a:t>yarn start</a:t>
            </a:r>
            <a:endParaRPr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31" name="圆角矩形 30">
            <a:extLst>
              <a:ext uri="{FF2B5EF4-FFF2-40B4-BE49-F238E27FC236}">
                <a16:creationId xmlns:a16="http://schemas.microsoft.com/office/drawing/2014/main" id="{074C6864-63CB-BF4E-9474-38805E7899BE}"/>
              </a:ext>
            </a:extLst>
          </p:cNvPr>
          <p:cNvSpPr/>
          <p:nvPr/>
        </p:nvSpPr>
        <p:spPr>
          <a:xfrm>
            <a:off x="1810122" y="9550740"/>
            <a:ext cx="5962279"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sym typeface="Helvetica Neue Medium"/>
              </a:rPr>
              <a:t>single-</a:t>
            </a:r>
            <a:r>
              <a:rPr lang="en-US" altLang="zh-CN" sz="4000" b="0" dirty="0" err="1">
                <a:solidFill>
                  <a:schemeClr val="bg1"/>
                </a:solidFill>
                <a:latin typeface="Microsoft YaHei" panose="020B0503020204020204" pitchFamily="34" charset="-122"/>
                <a:ea typeface="Microsoft YaHei" panose="020B0503020204020204" pitchFamily="34" charset="-122"/>
                <a:sym typeface="Helvetica Neue Medium"/>
              </a:rPr>
              <a:t>spa.config.js</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pic>
        <p:nvPicPr>
          <p:cNvPr id="10" name="图片 9">
            <a:extLst>
              <a:ext uri="{FF2B5EF4-FFF2-40B4-BE49-F238E27FC236}">
                <a16:creationId xmlns:a16="http://schemas.microsoft.com/office/drawing/2014/main" id="{45E95657-6F82-F843-B14D-5C5BEA670420}"/>
              </a:ext>
            </a:extLst>
          </p:cNvPr>
          <p:cNvPicPr>
            <a:picLocks noChangeAspect="1"/>
          </p:cNvPicPr>
          <p:nvPr/>
        </p:nvPicPr>
        <p:blipFill>
          <a:blip r:embed="rId3"/>
          <a:stretch>
            <a:fillRect/>
          </a:stretch>
        </p:blipFill>
        <p:spPr>
          <a:xfrm>
            <a:off x="13326430" y="3736571"/>
            <a:ext cx="6478091" cy="6519222"/>
          </a:xfrm>
          <a:prstGeom prst="rect">
            <a:avLst/>
          </a:prstGeom>
        </p:spPr>
      </p:pic>
    </p:spTree>
    <p:extLst>
      <p:ext uri="{BB962C8B-B14F-4D97-AF65-F5344CB8AC3E}">
        <p14:creationId xmlns:p14="http://schemas.microsoft.com/office/powerpoint/2010/main" val="1119576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756613" y="823547"/>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single-spa</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6" name="圆角矩形 15">
            <a:extLst>
              <a:ext uri="{FF2B5EF4-FFF2-40B4-BE49-F238E27FC236}">
                <a16:creationId xmlns:a16="http://schemas.microsoft.com/office/drawing/2014/main" id="{E10F3633-C6F4-4741-BC19-F57FD9271989}"/>
              </a:ext>
            </a:extLst>
          </p:cNvPr>
          <p:cNvSpPr/>
          <p:nvPr/>
        </p:nvSpPr>
        <p:spPr>
          <a:xfrm>
            <a:off x="7951859" y="603193"/>
            <a:ext cx="8980768" cy="1355107"/>
          </a:xfrm>
          <a:prstGeom prst="roundRect">
            <a:avLst>
              <a:gd name="adj" fmla="val 4238"/>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6000" b="0" dirty="0">
                <a:solidFill>
                  <a:schemeClr val="bg1"/>
                </a:solidFill>
                <a:latin typeface="Microsoft YaHei" panose="020B0503020204020204" pitchFamily="34" charset="-122"/>
                <a:ea typeface="Microsoft YaHei" panose="020B0503020204020204" pitchFamily="34" charset="-122"/>
                <a:sym typeface="Helvetica Neue Medium"/>
              </a:rPr>
              <a:t>微前端入门</a:t>
            </a:r>
          </a:p>
        </p:txBody>
      </p:sp>
      <p:sp>
        <p:nvSpPr>
          <p:cNvPr id="18" name="矩形 17">
            <a:extLst>
              <a:ext uri="{FF2B5EF4-FFF2-40B4-BE49-F238E27FC236}">
                <a16:creationId xmlns:a16="http://schemas.microsoft.com/office/drawing/2014/main" id="{11E1FC7E-B127-5F47-968D-AD2BDFD6BECA}"/>
              </a:ext>
            </a:extLst>
          </p:cNvPr>
          <p:cNvSpPr/>
          <p:nvPr/>
        </p:nvSpPr>
        <p:spPr>
          <a:xfrm>
            <a:off x="2255027" y="3272507"/>
            <a:ext cx="6000361" cy="861774"/>
          </a:xfrm>
          <a:prstGeom prst="rect">
            <a:avLst/>
          </a:prstGeom>
        </p:spPr>
        <p:txBody>
          <a:bodyPr wrap="none">
            <a:spAutoFit/>
          </a:bodyPr>
          <a:lstStyle/>
          <a:p>
            <a:r>
              <a:rPr lang="en" altLang="zh-CN" sz="5000" b="0" dirty="0" err="1">
                <a:solidFill>
                  <a:schemeClr val="bg1"/>
                </a:solidFill>
                <a:latin typeface="Microsoft YaHei" panose="020B0503020204020204" pitchFamily="34" charset="-122"/>
                <a:ea typeface="Microsoft YaHei" panose="020B0503020204020204" pitchFamily="34" charset="-122"/>
              </a:rPr>
              <a:t>registerApplication</a:t>
            </a:r>
            <a:endParaRPr lang="en" altLang="zh-CN" sz="5000" b="0" dirty="0">
              <a:solidFill>
                <a:schemeClr val="bg1"/>
              </a:solidFill>
              <a:latin typeface="Microsoft YaHei" panose="020B0503020204020204" pitchFamily="34" charset="-122"/>
              <a:ea typeface="Microsoft YaHei" panose="020B0503020204020204" pitchFamily="34" charset="-122"/>
            </a:endParaRPr>
          </a:p>
        </p:txBody>
      </p:sp>
      <p:sp>
        <p:nvSpPr>
          <p:cNvPr id="20" name="圆角矩形 19">
            <a:extLst>
              <a:ext uri="{FF2B5EF4-FFF2-40B4-BE49-F238E27FC236}">
                <a16:creationId xmlns:a16="http://schemas.microsoft.com/office/drawing/2014/main" id="{735B1081-FCF9-5242-BA60-E6FF2A9147CB}"/>
              </a:ext>
            </a:extLst>
          </p:cNvPr>
          <p:cNvSpPr/>
          <p:nvPr/>
        </p:nvSpPr>
        <p:spPr>
          <a:xfrm>
            <a:off x="2291287" y="4872180"/>
            <a:ext cx="2826360"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sym typeface="Helvetica Neue Medium"/>
              </a:rPr>
              <a:t>系统名称</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21" name="圆角矩形 20">
            <a:extLst>
              <a:ext uri="{FF2B5EF4-FFF2-40B4-BE49-F238E27FC236}">
                <a16:creationId xmlns:a16="http://schemas.microsoft.com/office/drawing/2014/main" id="{8C0B0663-ECB1-2B45-A7AB-273AE6A02923}"/>
              </a:ext>
            </a:extLst>
          </p:cNvPr>
          <p:cNvSpPr/>
          <p:nvPr/>
        </p:nvSpPr>
        <p:spPr>
          <a:xfrm>
            <a:off x="2291287" y="6979123"/>
            <a:ext cx="2826360"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加载函数</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28" name="圆角矩形 27">
            <a:extLst>
              <a:ext uri="{FF2B5EF4-FFF2-40B4-BE49-F238E27FC236}">
                <a16:creationId xmlns:a16="http://schemas.microsoft.com/office/drawing/2014/main" id="{8865E11A-D114-5747-B467-5F25EA03E55D}"/>
              </a:ext>
            </a:extLst>
          </p:cNvPr>
          <p:cNvSpPr/>
          <p:nvPr/>
        </p:nvSpPr>
        <p:spPr>
          <a:xfrm>
            <a:off x="2291287" y="9251407"/>
            <a:ext cx="2826360"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激活函数</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29" name="圆角矩形 28">
            <a:extLst>
              <a:ext uri="{FF2B5EF4-FFF2-40B4-BE49-F238E27FC236}">
                <a16:creationId xmlns:a16="http://schemas.microsoft.com/office/drawing/2014/main" id="{CC976C49-CF29-CE45-BDFD-4196AB0974BF}"/>
              </a:ext>
            </a:extLst>
          </p:cNvPr>
          <p:cNvSpPr/>
          <p:nvPr/>
        </p:nvSpPr>
        <p:spPr>
          <a:xfrm>
            <a:off x="2255027" y="11523691"/>
            <a:ext cx="2826360"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自定义属性</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pic>
        <p:nvPicPr>
          <p:cNvPr id="30" name="图片 29">
            <a:extLst>
              <a:ext uri="{FF2B5EF4-FFF2-40B4-BE49-F238E27FC236}">
                <a16:creationId xmlns:a16="http://schemas.microsoft.com/office/drawing/2014/main" id="{FCA2EDEF-65D8-1149-B9A3-24365C9B34A4}"/>
              </a:ext>
            </a:extLst>
          </p:cNvPr>
          <p:cNvPicPr>
            <a:picLocks noChangeAspect="1"/>
          </p:cNvPicPr>
          <p:nvPr/>
        </p:nvPicPr>
        <p:blipFill>
          <a:blip r:embed="rId3"/>
          <a:stretch>
            <a:fillRect/>
          </a:stretch>
        </p:blipFill>
        <p:spPr>
          <a:xfrm>
            <a:off x="6680086" y="4915829"/>
            <a:ext cx="16199557" cy="7976624"/>
          </a:xfrm>
          <a:prstGeom prst="rect">
            <a:avLst/>
          </a:prstGeom>
        </p:spPr>
      </p:pic>
    </p:spTree>
    <p:extLst>
      <p:ext uri="{BB962C8B-B14F-4D97-AF65-F5344CB8AC3E}">
        <p14:creationId xmlns:p14="http://schemas.microsoft.com/office/powerpoint/2010/main" val="3162170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756613" y="850045"/>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Single-spa</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6" name="圆角矩形 15">
            <a:extLst>
              <a:ext uri="{FF2B5EF4-FFF2-40B4-BE49-F238E27FC236}">
                <a16:creationId xmlns:a16="http://schemas.microsoft.com/office/drawing/2014/main" id="{E10F3633-C6F4-4741-BC19-F57FD9271989}"/>
              </a:ext>
            </a:extLst>
          </p:cNvPr>
          <p:cNvSpPr/>
          <p:nvPr/>
        </p:nvSpPr>
        <p:spPr>
          <a:xfrm>
            <a:off x="6668336" y="7831513"/>
            <a:ext cx="8980768" cy="1355107"/>
          </a:xfrm>
          <a:prstGeom prst="roundRect">
            <a:avLst>
              <a:gd name="adj" fmla="val 4238"/>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6000" b="0" dirty="0">
                <a:solidFill>
                  <a:schemeClr val="bg1"/>
                </a:solidFill>
                <a:latin typeface="Microsoft YaHei" panose="020B0503020204020204" pitchFamily="34" charset="-122"/>
                <a:ea typeface="Microsoft YaHei" panose="020B0503020204020204" pitchFamily="34" charset="-122"/>
                <a:sym typeface="Helvetica Neue Medium"/>
              </a:rPr>
              <a:t>微前端入门</a:t>
            </a:r>
          </a:p>
        </p:txBody>
      </p:sp>
      <p:grpSp>
        <p:nvGrpSpPr>
          <p:cNvPr id="17" name="组合 16">
            <a:extLst>
              <a:ext uri="{FF2B5EF4-FFF2-40B4-BE49-F238E27FC236}">
                <a16:creationId xmlns:a16="http://schemas.microsoft.com/office/drawing/2014/main" id="{BB69B7DD-9527-C64D-BE6D-F9DF22F79C28}"/>
              </a:ext>
            </a:extLst>
          </p:cNvPr>
          <p:cNvGrpSpPr/>
          <p:nvPr/>
        </p:nvGrpSpPr>
        <p:grpSpPr>
          <a:xfrm>
            <a:off x="7373090" y="3911681"/>
            <a:ext cx="7571260" cy="2946319"/>
            <a:chOff x="5394911" y="6811938"/>
            <a:chExt cx="7571260" cy="2946319"/>
          </a:xfrm>
        </p:grpSpPr>
        <p:grpSp>
          <p:nvGrpSpPr>
            <p:cNvPr id="18" name="组合 17">
              <a:extLst>
                <a:ext uri="{FF2B5EF4-FFF2-40B4-BE49-F238E27FC236}">
                  <a16:creationId xmlns:a16="http://schemas.microsoft.com/office/drawing/2014/main" id="{052984AE-37B2-0946-BC68-372F8E590EF2}"/>
                </a:ext>
              </a:extLst>
            </p:cNvPr>
            <p:cNvGrpSpPr/>
            <p:nvPr/>
          </p:nvGrpSpPr>
          <p:grpSpPr>
            <a:xfrm>
              <a:off x="6619333" y="7411386"/>
              <a:ext cx="5557333" cy="1905000"/>
              <a:chOff x="5941940" y="7299941"/>
              <a:chExt cx="5557333" cy="1905000"/>
            </a:xfrm>
          </p:grpSpPr>
          <p:pic>
            <p:nvPicPr>
              <p:cNvPr id="20" name="图形 19">
                <a:extLst>
                  <a:ext uri="{FF2B5EF4-FFF2-40B4-BE49-F238E27FC236}">
                    <a16:creationId xmlns:a16="http://schemas.microsoft.com/office/drawing/2014/main" id="{C98007D4-A103-0A42-96F4-AE9040A7AD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1940" y="7299941"/>
                <a:ext cx="1905000" cy="1905000"/>
              </a:xfrm>
              <a:prstGeom prst="rect">
                <a:avLst/>
              </a:prstGeom>
            </p:spPr>
          </p:pic>
          <p:sp>
            <p:nvSpPr>
              <p:cNvPr id="21" name="圆角矩形 20">
                <a:extLst>
                  <a:ext uri="{FF2B5EF4-FFF2-40B4-BE49-F238E27FC236}">
                    <a16:creationId xmlns:a16="http://schemas.microsoft.com/office/drawing/2014/main" id="{25A08106-7151-854A-9BE7-699AE5C25588}"/>
                  </a:ext>
                </a:extLst>
              </p:cNvPr>
              <p:cNvSpPr/>
              <p:nvPr/>
            </p:nvSpPr>
            <p:spPr>
              <a:xfrm>
                <a:off x="8301455" y="7511195"/>
                <a:ext cx="3197818" cy="1482491"/>
              </a:xfrm>
              <a:prstGeom prst="roundRect">
                <a:avLst>
                  <a:gd name="adj" fmla="val 92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9600" dirty="0">
                    <a:solidFill>
                      <a:schemeClr val="bg1"/>
                    </a:solidFill>
                  </a:rPr>
                  <a:t>练习</a:t>
                </a:r>
              </a:p>
            </p:txBody>
          </p:sp>
        </p:grpSp>
        <p:sp>
          <p:nvSpPr>
            <p:cNvPr id="19" name="梯形 18">
              <a:extLst>
                <a:ext uri="{FF2B5EF4-FFF2-40B4-BE49-F238E27FC236}">
                  <a16:creationId xmlns:a16="http://schemas.microsoft.com/office/drawing/2014/main" id="{DBB0CDA1-2860-8F41-BC14-6A461C8DA695}"/>
                </a:ext>
              </a:extLst>
            </p:cNvPr>
            <p:cNvSpPr/>
            <p:nvPr/>
          </p:nvSpPr>
          <p:spPr>
            <a:xfrm>
              <a:off x="5394911" y="6811938"/>
              <a:ext cx="7571260" cy="2946319"/>
            </a:xfrm>
            <a:prstGeom prst="trapezoid">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spTree>
    <p:extLst>
      <p:ext uri="{BB962C8B-B14F-4D97-AF65-F5344CB8AC3E}">
        <p14:creationId xmlns:p14="http://schemas.microsoft.com/office/powerpoint/2010/main" val="3497517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756613" y="850045"/>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Single-spa</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6" name="圆角矩形 15">
            <a:extLst>
              <a:ext uri="{FF2B5EF4-FFF2-40B4-BE49-F238E27FC236}">
                <a16:creationId xmlns:a16="http://schemas.microsoft.com/office/drawing/2014/main" id="{E10F3633-C6F4-4741-BC19-F57FD9271989}"/>
              </a:ext>
            </a:extLst>
          </p:cNvPr>
          <p:cNvSpPr/>
          <p:nvPr/>
        </p:nvSpPr>
        <p:spPr>
          <a:xfrm>
            <a:off x="7701616" y="825367"/>
            <a:ext cx="8980768" cy="1355107"/>
          </a:xfrm>
          <a:prstGeom prst="roundRect">
            <a:avLst>
              <a:gd name="adj" fmla="val 4238"/>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6000" b="0" dirty="0">
                <a:solidFill>
                  <a:schemeClr val="bg1"/>
                </a:solidFill>
                <a:latin typeface="Microsoft YaHei" panose="020B0503020204020204" pitchFamily="34" charset="-122"/>
                <a:ea typeface="Microsoft YaHei" panose="020B0503020204020204" pitchFamily="34" charset="-122"/>
                <a:sym typeface="Helvetica Neue Medium"/>
              </a:rPr>
              <a:t>Layout</a:t>
            </a:r>
            <a:r>
              <a:rPr lang="zh-CN" altLang="en-US" sz="6000" b="0" dirty="0">
                <a:solidFill>
                  <a:schemeClr val="bg1"/>
                </a:solidFill>
                <a:latin typeface="Microsoft YaHei" panose="020B0503020204020204" pitchFamily="34" charset="-122"/>
                <a:ea typeface="Microsoft YaHei" panose="020B0503020204020204" pitchFamily="34" charset="-122"/>
                <a:sym typeface="Helvetica Neue Medium"/>
              </a:rPr>
              <a:t> </a:t>
            </a:r>
            <a:r>
              <a:rPr lang="en-US" altLang="zh-CN" sz="6000" b="0" dirty="0">
                <a:solidFill>
                  <a:schemeClr val="bg1"/>
                </a:solidFill>
                <a:latin typeface="Microsoft YaHei" panose="020B0503020204020204" pitchFamily="34" charset="-122"/>
                <a:ea typeface="Microsoft YaHei" panose="020B0503020204020204" pitchFamily="34" charset="-122"/>
                <a:sym typeface="Helvetica Neue Medium"/>
              </a:rPr>
              <a:t>/</a:t>
            </a:r>
            <a:r>
              <a:rPr lang="zh-CN" altLang="en-US" sz="6000" b="0" dirty="0">
                <a:solidFill>
                  <a:schemeClr val="bg1"/>
                </a:solidFill>
                <a:latin typeface="Microsoft YaHei" panose="020B0503020204020204" pitchFamily="34" charset="-122"/>
                <a:ea typeface="Microsoft YaHei" panose="020B0503020204020204" pitchFamily="34" charset="-122"/>
                <a:sym typeface="Helvetica Neue Medium"/>
              </a:rPr>
              <a:t> 路由</a:t>
            </a:r>
          </a:p>
        </p:txBody>
      </p:sp>
      <p:pic>
        <p:nvPicPr>
          <p:cNvPr id="7" name="图片 6">
            <a:extLst>
              <a:ext uri="{FF2B5EF4-FFF2-40B4-BE49-F238E27FC236}">
                <a16:creationId xmlns:a16="http://schemas.microsoft.com/office/drawing/2014/main" id="{B3EFB747-39D2-564B-8526-20ED37A26F72}"/>
              </a:ext>
            </a:extLst>
          </p:cNvPr>
          <p:cNvPicPr>
            <a:picLocks noChangeAspect="1"/>
          </p:cNvPicPr>
          <p:nvPr/>
        </p:nvPicPr>
        <p:blipFill>
          <a:blip r:embed="rId3"/>
          <a:stretch>
            <a:fillRect/>
          </a:stretch>
        </p:blipFill>
        <p:spPr>
          <a:xfrm>
            <a:off x="1734717" y="4232422"/>
            <a:ext cx="10707310" cy="5251155"/>
          </a:xfrm>
          <a:prstGeom prst="rect">
            <a:avLst/>
          </a:prstGeom>
        </p:spPr>
      </p:pic>
      <p:sp>
        <p:nvSpPr>
          <p:cNvPr id="12" name="圆角矩形 11">
            <a:extLst>
              <a:ext uri="{FF2B5EF4-FFF2-40B4-BE49-F238E27FC236}">
                <a16:creationId xmlns:a16="http://schemas.microsoft.com/office/drawing/2014/main" id="{1EF40FF0-6509-E840-BED1-F6271BF75F1A}"/>
              </a:ext>
            </a:extLst>
          </p:cNvPr>
          <p:cNvSpPr/>
          <p:nvPr/>
        </p:nvSpPr>
        <p:spPr>
          <a:xfrm>
            <a:off x="16302445" y="7965659"/>
            <a:ext cx="5557333" cy="1355107"/>
          </a:xfrm>
          <a:prstGeom prst="roundRect">
            <a:avLst>
              <a:gd name="adj" fmla="val 4238"/>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6000" b="0" dirty="0">
                <a:solidFill>
                  <a:schemeClr val="bg1"/>
                </a:solidFill>
                <a:latin typeface="Microsoft YaHei" panose="020B0503020204020204" pitchFamily="34" charset="-122"/>
                <a:ea typeface="Microsoft YaHei" panose="020B0503020204020204" pitchFamily="34" charset="-122"/>
                <a:sym typeface="Helvetica Neue Medium"/>
              </a:rPr>
              <a:t>layout</a:t>
            </a:r>
            <a:endParaRPr lang="zh-CN" altLang="en-US" sz="6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grpSp>
        <p:nvGrpSpPr>
          <p:cNvPr id="13" name="组合 12">
            <a:extLst>
              <a:ext uri="{FF2B5EF4-FFF2-40B4-BE49-F238E27FC236}">
                <a16:creationId xmlns:a16="http://schemas.microsoft.com/office/drawing/2014/main" id="{CF700F46-93A6-3840-9081-D8387DAC91B6}"/>
              </a:ext>
            </a:extLst>
          </p:cNvPr>
          <p:cNvGrpSpPr/>
          <p:nvPr/>
        </p:nvGrpSpPr>
        <p:grpSpPr>
          <a:xfrm>
            <a:off x="15078023" y="4208638"/>
            <a:ext cx="7571260" cy="2946319"/>
            <a:chOff x="5394911" y="6811938"/>
            <a:chExt cx="7571260" cy="2946319"/>
          </a:xfrm>
        </p:grpSpPr>
        <p:grpSp>
          <p:nvGrpSpPr>
            <p:cNvPr id="14" name="组合 13">
              <a:extLst>
                <a:ext uri="{FF2B5EF4-FFF2-40B4-BE49-F238E27FC236}">
                  <a16:creationId xmlns:a16="http://schemas.microsoft.com/office/drawing/2014/main" id="{DAD3519A-D410-894C-8C6D-97A1DD192607}"/>
                </a:ext>
              </a:extLst>
            </p:cNvPr>
            <p:cNvGrpSpPr/>
            <p:nvPr/>
          </p:nvGrpSpPr>
          <p:grpSpPr>
            <a:xfrm>
              <a:off x="6619333" y="7411386"/>
              <a:ext cx="5557333" cy="1905000"/>
              <a:chOff x="5941940" y="7299941"/>
              <a:chExt cx="5557333" cy="1905000"/>
            </a:xfrm>
          </p:grpSpPr>
          <p:pic>
            <p:nvPicPr>
              <p:cNvPr id="17" name="图形 16">
                <a:extLst>
                  <a:ext uri="{FF2B5EF4-FFF2-40B4-BE49-F238E27FC236}">
                    <a16:creationId xmlns:a16="http://schemas.microsoft.com/office/drawing/2014/main" id="{B2C36D20-78FB-274F-815D-222C3C692D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41940" y="7299941"/>
                <a:ext cx="1905000" cy="1905000"/>
              </a:xfrm>
              <a:prstGeom prst="rect">
                <a:avLst/>
              </a:prstGeom>
            </p:spPr>
          </p:pic>
          <p:sp>
            <p:nvSpPr>
              <p:cNvPr id="18" name="圆角矩形 17">
                <a:extLst>
                  <a:ext uri="{FF2B5EF4-FFF2-40B4-BE49-F238E27FC236}">
                    <a16:creationId xmlns:a16="http://schemas.microsoft.com/office/drawing/2014/main" id="{5AE1168A-3965-484F-9EE1-DF82BECF93A5}"/>
                  </a:ext>
                </a:extLst>
              </p:cNvPr>
              <p:cNvSpPr/>
              <p:nvPr/>
            </p:nvSpPr>
            <p:spPr>
              <a:xfrm>
                <a:off x="8301455" y="7511195"/>
                <a:ext cx="3197818" cy="1482491"/>
              </a:xfrm>
              <a:prstGeom prst="roundRect">
                <a:avLst>
                  <a:gd name="adj" fmla="val 92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9600" dirty="0">
                    <a:solidFill>
                      <a:schemeClr val="bg1"/>
                    </a:solidFill>
                  </a:rPr>
                  <a:t>练习</a:t>
                </a:r>
              </a:p>
            </p:txBody>
          </p:sp>
        </p:grpSp>
        <p:sp>
          <p:nvSpPr>
            <p:cNvPr id="15" name="梯形 14">
              <a:extLst>
                <a:ext uri="{FF2B5EF4-FFF2-40B4-BE49-F238E27FC236}">
                  <a16:creationId xmlns:a16="http://schemas.microsoft.com/office/drawing/2014/main" id="{22D390B8-A6F6-DA46-BAE0-92E1E8F457B0}"/>
                </a:ext>
              </a:extLst>
            </p:cNvPr>
            <p:cNvSpPr/>
            <p:nvPr/>
          </p:nvSpPr>
          <p:spPr>
            <a:xfrm>
              <a:off x="5394911" y="6811938"/>
              <a:ext cx="7571260" cy="2946319"/>
            </a:xfrm>
            <a:prstGeom prst="trapezoid">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spTree>
    <p:extLst>
      <p:ext uri="{BB962C8B-B14F-4D97-AF65-F5344CB8AC3E}">
        <p14:creationId xmlns:p14="http://schemas.microsoft.com/office/powerpoint/2010/main" val="2303573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756613" y="850045"/>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Single-spa</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6" name="圆角矩形 15">
            <a:extLst>
              <a:ext uri="{FF2B5EF4-FFF2-40B4-BE49-F238E27FC236}">
                <a16:creationId xmlns:a16="http://schemas.microsoft.com/office/drawing/2014/main" id="{E10F3633-C6F4-4741-BC19-F57FD9271989}"/>
              </a:ext>
            </a:extLst>
          </p:cNvPr>
          <p:cNvSpPr/>
          <p:nvPr/>
        </p:nvSpPr>
        <p:spPr>
          <a:xfrm>
            <a:off x="8287491" y="622638"/>
            <a:ext cx="8980768" cy="1355107"/>
          </a:xfrm>
          <a:prstGeom prst="roundRect">
            <a:avLst>
              <a:gd name="adj" fmla="val 4238"/>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6000" b="0" dirty="0">
                <a:solidFill>
                  <a:schemeClr val="bg1"/>
                </a:solidFill>
                <a:latin typeface="Microsoft YaHei" panose="020B0503020204020204" pitchFamily="34" charset="-122"/>
                <a:ea typeface="Microsoft YaHei" panose="020B0503020204020204" pitchFamily="34" charset="-122"/>
                <a:sym typeface="Helvetica Neue Medium"/>
              </a:rPr>
              <a:t>状态管理</a:t>
            </a:r>
          </a:p>
        </p:txBody>
      </p:sp>
      <p:sp>
        <p:nvSpPr>
          <p:cNvPr id="6" name="矩形 5">
            <a:extLst>
              <a:ext uri="{FF2B5EF4-FFF2-40B4-BE49-F238E27FC236}">
                <a16:creationId xmlns:a16="http://schemas.microsoft.com/office/drawing/2014/main" id="{EDA2DC7D-E3F9-3E48-A91A-F728B7B8573B}"/>
              </a:ext>
            </a:extLst>
          </p:cNvPr>
          <p:cNvSpPr/>
          <p:nvPr/>
        </p:nvSpPr>
        <p:spPr>
          <a:xfrm>
            <a:off x="2541928" y="2964626"/>
            <a:ext cx="19443429" cy="7786747"/>
          </a:xfrm>
          <a:prstGeom prst="rect">
            <a:avLst/>
          </a:prstGeom>
        </p:spPr>
        <p:txBody>
          <a:bodyPr wrap="square">
            <a:spAutoFit/>
          </a:bodyPr>
          <a:lstStyle/>
          <a:p>
            <a:pPr algn="l"/>
            <a:r>
              <a:rPr lang="en" altLang="zh-CN" sz="5000" b="0" dirty="0">
                <a:solidFill>
                  <a:schemeClr val="bg1"/>
                </a:solidFill>
                <a:latin typeface="Microsoft YaHei" panose="020B0503020204020204" pitchFamily="34" charset="-122"/>
                <a:ea typeface="Microsoft YaHei" panose="020B0503020204020204" pitchFamily="34" charset="-122"/>
              </a:rPr>
              <a:t>Single-spa</a:t>
            </a:r>
            <a:r>
              <a:rPr lang="zh-CN" altLang="en-US" sz="5000" b="0" dirty="0">
                <a:solidFill>
                  <a:schemeClr val="bg1"/>
                </a:solidFill>
                <a:latin typeface="Microsoft YaHei" panose="020B0503020204020204" pitchFamily="34" charset="-122"/>
                <a:ea typeface="Microsoft YaHei" panose="020B0503020204020204" pitchFamily="34" charset="-122"/>
              </a:rPr>
              <a:t>核心团队警告不要使用</a:t>
            </a:r>
            <a:r>
              <a:rPr lang="en" altLang="zh-CN" sz="5000" b="0" dirty="0">
                <a:solidFill>
                  <a:schemeClr val="bg1"/>
                </a:solidFill>
                <a:latin typeface="Microsoft YaHei" panose="020B0503020204020204" pitchFamily="34" charset="-122"/>
                <a:ea typeface="Microsoft YaHei" panose="020B0503020204020204" pitchFamily="34" charset="-122"/>
              </a:rPr>
              <a:t>redux</a:t>
            </a:r>
            <a:r>
              <a:rPr lang="zh-CN" altLang="en" sz="5000" b="0" dirty="0">
                <a:solidFill>
                  <a:schemeClr val="bg1"/>
                </a:solidFill>
                <a:latin typeface="Microsoft YaHei" panose="020B0503020204020204" pitchFamily="34" charset="-122"/>
                <a:ea typeface="Microsoft YaHei" panose="020B0503020204020204" pitchFamily="34" charset="-122"/>
              </a:rPr>
              <a:t>、</a:t>
            </a:r>
            <a:r>
              <a:rPr lang="en" altLang="zh-CN" sz="5000" b="0" dirty="0" err="1">
                <a:solidFill>
                  <a:schemeClr val="bg1"/>
                </a:solidFill>
                <a:latin typeface="Microsoft YaHei" panose="020B0503020204020204" pitchFamily="34" charset="-122"/>
                <a:ea typeface="Microsoft YaHei" panose="020B0503020204020204" pitchFamily="34" charset="-122"/>
              </a:rPr>
              <a:t>mobx</a:t>
            </a:r>
            <a:r>
              <a:rPr lang="zh-CN" altLang="en-US" sz="5000" b="0" dirty="0">
                <a:solidFill>
                  <a:schemeClr val="bg1"/>
                </a:solidFill>
                <a:latin typeface="Microsoft YaHei" panose="020B0503020204020204" pitchFamily="34" charset="-122"/>
                <a:ea typeface="Microsoft YaHei" panose="020B0503020204020204" pitchFamily="34" charset="-122"/>
              </a:rPr>
              <a:t>和其他全局状态管理库。然而，如果您想使用状态管理库，我们建议您将状态管理工具保持为特定于单个仓库</a:t>
            </a:r>
            <a:r>
              <a:rPr lang="en-US" altLang="zh-CN" sz="5000" b="0" dirty="0">
                <a:solidFill>
                  <a:schemeClr val="bg1"/>
                </a:solidFill>
                <a:latin typeface="Microsoft YaHei" panose="020B0503020204020204" pitchFamily="34" charset="-122"/>
                <a:ea typeface="Microsoft YaHei" panose="020B0503020204020204" pitchFamily="34" charset="-122"/>
              </a:rPr>
              <a:t>/</a:t>
            </a:r>
            <a:r>
              <a:rPr lang="zh-CN" altLang="en-US" sz="5000" b="0" dirty="0">
                <a:solidFill>
                  <a:schemeClr val="bg1"/>
                </a:solidFill>
                <a:latin typeface="Microsoft YaHei" panose="020B0503020204020204" pitchFamily="34" charset="-122"/>
                <a:ea typeface="Microsoft YaHei" panose="020B0503020204020204" pitchFamily="34" charset="-122"/>
              </a:rPr>
              <a:t>微前端，而不是为所有的微前端应用存储。</a:t>
            </a:r>
            <a:endParaRPr lang="en-US" altLang="zh-CN" sz="5000" b="0" dirty="0">
              <a:solidFill>
                <a:schemeClr val="bg1"/>
              </a:solidFill>
              <a:latin typeface="Microsoft YaHei" panose="020B0503020204020204" pitchFamily="34" charset="-122"/>
              <a:ea typeface="Microsoft YaHei" panose="020B0503020204020204" pitchFamily="34" charset="-122"/>
            </a:endParaRPr>
          </a:p>
          <a:p>
            <a:pPr algn="l"/>
            <a:r>
              <a:rPr lang="zh-CN" altLang="en-US" sz="5000" b="0" dirty="0">
                <a:solidFill>
                  <a:schemeClr val="bg1"/>
                </a:solidFill>
                <a:latin typeface="Microsoft YaHei" panose="020B0503020204020204" pitchFamily="34" charset="-122"/>
                <a:ea typeface="Microsoft YaHei" panose="020B0503020204020204" pitchFamily="34" charset="-122"/>
              </a:rPr>
              <a:t>原因是，如果它们都必须使用全局存储，那么微前端就不是真正的解耦。如果它们依赖全局状态或其他应用的特性行为，你不能独立的部署某一个微前端应用，所以你需要思考是否需要改变全局存储向前或向后的兼容性是否需要调整。另外，在路由转换期间管理全局状态足够困难，而不会导致多个微前端复杂和消耗全局状态。</a:t>
            </a:r>
          </a:p>
          <a:p>
            <a:pPr algn="l"/>
            <a:r>
              <a:rPr lang="en" altLang="zh-CN" sz="5000" b="0" dirty="0">
                <a:solidFill>
                  <a:schemeClr val="bg1"/>
                </a:solidFill>
                <a:latin typeface="Microsoft YaHei" panose="020B0503020204020204" pitchFamily="34" charset="-122"/>
                <a:ea typeface="Microsoft YaHei" panose="020B0503020204020204" pitchFamily="34" charset="-122"/>
              </a:rPr>
              <a:t>Single-spa</a:t>
            </a:r>
            <a:r>
              <a:rPr lang="zh-CN" altLang="en-US" sz="5000" b="0" dirty="0">
                <a:solidFill>
                  <a:schemeClr val="bg1"/>
                </a:solidFill>
                <a:latin typeface="Microsoft YaHei" panose="020B0503020204020204" pitchFamily="34" charset="-122"/>
                <a:ea typeface="Microsoft YaHei" panose="020B0503020204020204" pitchFamily="34" charset="-122"/>
              </a:rPr>
              <a:t>核心团队推荐使用组件状态或微前端应用级别状态来代替全局状态。</a:t>
            </a:r>
          </a:p>
        </p:txBody>
      </p:sp>
      <p:sp>
        <p:nvSpPr>
          <p:cNvPr id="10" name="矩形 9">
            <a:extLst>
              <a:ext uri="{FF2B5EF4-FFF2-40B4-BE49-F238E27FC236}">
                <a16:creationId xmlns:a16="http://schemas.microsoft.com/office/drawing/2014/main" id="{57870EFB-62EB-C44B-A685-E7E0F02AA0D9}"/>
              </a:ext>
            </a:extLst>
          </p:cNvPr>
          <p:cNvSpPr/>
          <p:nvPr/>
        </p:nvSpPr>
        <p:spPr>
          <a:xfrm>
            <a:off x="2776799" y="11520667"/>
            <a:ext cx="18275666" cy="861774"/>
          </a:xfrm>
          <a:prstGeom prst="rect">
            <a:avLst/>
          </a:prstGeom>
        </p:spPr>
        <p:txBody>
          <a:bodyPr wrap="square">
            <a:spAutoFit/>
          </a:bodyPr>
          <a:lstStyle/>
          <a:p>
            <a:r>
              <a:rPr lang="en" altLang="zh-CN" sz="5000" b="0" dirty="0">
                <a:solidFill>
                  <a:schemeClr val="bg1"/>
                </a:solidFill>
                <a:latin typeface="Microsoft YaHei" panose="020B0503020204020204" pitchFamily="34" charset="-122"/>
                <a:ea typeface="Microsoft YaHei" panose="020B0503020204020204" pitchFamily="34" charset="-122"/>
              </a:rPr>
              <a:t>window</a:t>
            </a:r>
            <a:r>
              <a:rPr lang="en-US" altLang="zh-CN" sz="5000" b="0" dirty="0">
                <a:solidFill>
                  <a:schemeClr val="bg1"/>
                </a:solidFill>
                <a:latin typeface="Microsoft YaHei" panose="020B0503020204020204" pitchFamily="34" charset="-122"/>
                <a:ea typeface="Microsoft YaHei" panose="020B0503020204020204" pitchFamily="34" charset="-122"/>
              </a:rPr>
              <a:t>.</a:t>
            </a:r>
            <a:r>
              <a:rPr lang="en-US" altLang="zh-CN" sz="5000" b="0" dirty="0" err="1">
                <a:solidFill>
                  <a:schemeClr val="bg1"/>
                </a:solidFill>
                <a:latin typeface="Microsoft YaHei" panose="020B0503020204020204" pitchFamily="34" charset="-122"/>
                <a:ea typeface="Microsoft YaHei" panose="020B0503020204020204" pitchFamily="34" charset="-122"/>
              </a:rPr>
              <a:t>dispatchEvent</a:t>
            </a:r>
            <a:r>
              <a:rPr lang="en-US" altLang="zh-CN" sz="5000" b="0" dirty="0">
                <a:solidFill>
                  <a:schemeClr val="bg1"/>
                </a:solidFill>
                <a:latin typeface="Microsoft YaHei" panose="020B0503020204020204" pitchFamily="34" charset="-122"/>
                <a:ea typeface="Microsoft YaHei" panose="020B0503020204020204" pitchFamily="34" charset="-122"/>
              </a:rPr>
              <a:t>(</a:t>
            </a:r>
            <a:r>
              <a:rPr lang="en-US" altLang="zh-CN" sz="5000" b="0" dirty="0" err="1">
                <a:solidFill>
                  <a:schemeClr val="bg1"/>
                </a:solidFill>
                <a:latin typeface="Microsoft YaHei" panose="020B0503020204020204" pitchFamily="34" charset="-122"/>
                <a:ea typeface="Microsoft YaHei" panose="020B0503020204020204" pitchFamily="34" charset="-122"/>
              </a:rPr>
              <a:t>customerEvent</a:t>
            </a:r>
            <a:r>
              <a:rPr lang="en-US" altLang="zh-CN" sz="5000" b="0" dirty="0">
                <a:solidFill>
                  <a:schemeClr val="bg1"/>
                </a:solidFill>
                <a:latin typeface="Microsoft YaHei" panose="020B0503020204020204" pitchFamily="34" charset="-122"/>
                <a:ea typeface="Microsoft YaHei" panose="020B0503020204020204" pitchFamily="34" charset="-122"/>
              </a:rPr>
              <a:t>, </a:t>
            </a:r>
            <a:r>
              <a:rPr lang="en-US" altLang="zh-CN" sz="5000" b="0" dirty="0" err="1">
                <a:solidFill>
                  <a:schemeClr val="bg1"/>
                </a:solidFill>
                <a:latin typeface="Microsoft YaHei" panose="020B0503020204020204" pitchFamily="34" charset="-122"/>
                <a:ea typeface="Microsoft YaHei" panose="020B0503020204020204" pitchFamily="34" charset="-122"/>
              </a:rPr>
              <a:t>someValue</a:t>
            </a:r>
            <a:r>
              <a:rPr lang="en-US" altLang="zh-CN" sz="5000" b="0" dirty="0">
                <a:solidFill>
                  <a:schemeClr val="bg1"/>
                </a:solidFill>
                <a:latin typeface="Microsoft YaHei" panose="020B0503020204020204" pitchFamily="34" charset="-122"/>
                <a:ea typeface="Microsoft YaHei" panose="020B0503020204020204" pitchFamily="34" charset="-122"/>
              </a:rPr>
              <a:t>)</a:t>
            </a:r>
            <a:endParaRPr lang="en" altLang="zh-CN" sz="5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92467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756613" y="850045"/>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Single-spa</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6" name="圆角矩形 15">
            <a:extLst>
              <a:ext uri="{FF2B5EF4-FFF2-40B4-BE49-F238E27FC236}">
                <a16:creationId xmlns:a16="http://schemas.microsoft.com/office/drawing/2014/main" id="{E10F3633-C6F4-4741-BC19-F57FD9271989}"/>
              </a:ext>
            </a:extLst>
          </p:cNvPr>
          <p:cNvSpPr/>
          <p:nvPr/>
        </p:nvSpPr>
        <p:spPr>
          <a:xfrm>
            <a:off x="8287490" y="622638"/>
            <a:ext cx="10416145" cy="1355107"/>
          </a:xfrm>
          <a:prstGeom prst="roundRect">
            <a:avLst>
              <a:gd name="adj" fmla="val 4238"/>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6000" b="0" dirty="0" err="1">
                <a:solidFill>
                  <a:schemeClr val="bg1"/>
                </a:solidFill>
                <a:latin typeface="Microsoft YaHei" panose="020B0503020204020204" pitchFamily="34" charset="-122"/>
                <a:ea typeface="Microsoft YaHei" panose="020B0503020204020204" pitchFamily="34" charset="-122"/>
                <a:sym typeface="Helvetica Neue Medium"/>
              </a:rPr>
              <a:t>qiankun</a:t>
            </a:r>
            <a:endParaRPr lang="en" altLang="zh-CN" sz="6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10" name="圆角矩形 9">
            <a:extLst>
              <a:ext uri="{FF2B5EF4-FFF2-40B4-BE49-F238E27FC236}">
                <a16:creationId xmlns:a16="http://schemas.microsoft.com/office/drawing/2014/main" id="{4E60286C-1C1B-0D4B-AD5E-6E4FE6EBD8AA}"/>
              </a:ext>
            </a:extLst>
          </p:cNvPr>
          <p:cNvSpPr/>
          <p:nvPr/>
        </p:nvSpPr>
        <p:spPr>
          <a:xfrm>
            <a:off x="1741321" y="9209618"/>
            <a:ext cx="3738272"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sym typeface="Helvetica Neue Medium"/>
              </a:rPr>
              <a:t>importHTML</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1" name="圆角矩形 10">
            <a:extLst>
              <a:ext uri="{FF2B5EF4-FFF2-40B4-BE49-F238E27FC236}">
                <a16:creationId xmlns:a16="http://schemas.microsoft.com/office/drawing/2014/main" id="{29C0B074-8AD8-3949-A1BB-25187ECB861E}"/>
              </a:ext>
            </a:extLst>
          </p:cNvPr>
          <p:cNvSpPr/>
          <p:nvPr/>
        </p:nvSpPr>
        <p:spPr>
          <a:xfrm>
            <a:off x="5969812" y="9209618"/>
            <a:ext cx="5449217"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fetch</a:t>
            </a:r>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 </a:t>
            </a:r>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&amp;</a:t>
            </a:r>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 </a:t>
            </a:r>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readAsString</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3" name="圆角矩形 12">
            <a:extLst>
              <a:ext uri="{FF2B5EF4-FFF2-40B4-BE49-F238E27FC236}">
                <a16:creationId xmlns:a16="http://schemas.microsoft.com/office/drawing/2014/main" id="{B8B6E55F-EFE1-8441-AED4-DF23375A4678}"/>
              </a:ext>
            </a:extLst>
          </p:cNvPr>
          <p:cNvSpPr/>
          <p:nvPr/>
        </p:nvSpPr>
        <p:spPr>
          <a:xfrm>
            <a:off x="11909248" y="9209618"/>
            <a:ext cx="3409226"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processTPL</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2" name="圆角矩形 11">
            <a:extLst>
              <a:ext uri="{FF2B5EF4-FFF2-40B4-BE49-F238E27FC236}">
                <a16:creationId xmlns:a16="http://schemas.microsoft.com/office/drawing/2014/main" id="{AEC4E7D4-71C9-024E-9DEE-4BE53E7D575D}"/>
              </a:ext>
            </a:extLst>
          </p:cNvPr>
          <p:cNvSpPr/>
          <p:nvPr/>
        </p:nvSpPr>
        <p:spPr>
          <a:xfrm>
            <a:off x="16381225" y="6616233"/>
            <a:ext cx="6096000"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execScripts</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4" name="圆角矩形 13">
            <a:extLst>
              <a:ext uri="{FF2B5EF4-FFF2-40B4-BE49-F238E27FC236}">
                <a16:creationId xmlns:a16="http://schemas.microsoft.com/office/drawing/2014/main" id="{5A85A036-130A-6B49-BA4C-E4B831B11B3F}"/>
              </a:ext>
            </a:extLst>
          </p:cNvPr>
          <p:cNvSpPr/>
          <p:nvPr/>
        </p:nvSpPr>
        <p:spPr>
          <a:xfrm>
            <a:off x="16381227" y="7919982"/>
            <a:ext cx="6096001"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getExternalStyleSheets</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5" name="圆角矩形 14">
            <a:extLst>
              <a:ext uri="{FF2B5EF4-FFF2-40B4-BE49-F238E27FC236}">
                <a16:creationId xmlns:a16="http://schemas.microsoft.com/office/drawing/2014/main" id="{9D56025E-245C-3B4F-8848-6DB14A1715BB}"/>
              </a:ext>
            </a:extLst>
          </p:cNvPr>
          <p:cNvSpPr/>
          <p:nvPr/>
        </p:nvSpPr>
        <p:spPr>
          <a:xfrm>
            <a:off x="16381226" y="9262246"/>
            <a:ext cx="6096001"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sym typeface="Helvetica Neue Medium"/>
              </a:rPr>
              <a:t>getExternalScripts</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7" name="圆角矩形 16">
            <a:extLst>
              <a:ext uri="{FF2B5EF4-FFF2-40B4-BE49-F238E27FC236}">
                <a16:creationId xmlns:a16="http://schemas.microsoft.com/office/drawing/2014/main" id="{5A50382B-7357-3B4F-B4D7-B6F18BFCB5A3}"/>
              </a:ext>
            </a:extLst>
          </p:cNvPr>
          <p:cNvSpPr/>
          <p:nvPr/>
        </p:nvSpPr>
        <p:spPr>
          <a:xfrm>
            <a:off x="16381226" y="10604510"/>
            <a:ext cx="6096001"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a:solidFill>
                  <a:schemeClr val="bg1"/>
                </a:solidFill>
                <a:latin typeface="Microsoft YaHei" panose="020B0503020204020204" pitchFamily="34" charset="-122"/>
                <a:ea typeface="Microsoft YaHei" panose="020B0503020204020204" pitchFamily="34" charset="-122"/>
                <a:sym typeface="Helvetica Neue Medium"/>
              </a:rPr>
              <a:t>template</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8" name="圆角矩形 17">
            <a:extLst>
              <a:ext uri="{FF2B5EF4-FFF2-40B4-BE49-F238E27FC236}">
                <a16:creationId xmlns:a16="http://schemas.microsoft.com/office/drawing/2014/main" id="{D88404A7-B69D-A047-9F55-03D0318DD4BC}"/>
              </a:ext>
            </a:extLst>
          </p:cNvPr>
          <p:cNvSpPr/>
          <p:nvPr/>
        </p:nvSpPr>
        <p:spPr>
          <a:xfrm>
            <a:off x="16381225" y="11946774"/>
            <a:ext cx="6096001"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sym typeface="Helvetica Neue Medium"/>
              </a:rPr>
              <a:t>assetPublicPath</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9" name="圆角矩形 18">
            <a:extLst>
              <a:ext uri="{FF2B5EF4-FFF2-40B4-BE49-F238E27FC236}">
                <a16:creationId xmlns:a16="http://schemas.microsoft.com/office/drawing/2014/main" id="{B7EA6560-E2A2-7447-BC5E-92110E298F98}"/>
              </a:ext>
            </a:extLst>
          </p:cNvPr>
          <p:cNvSpPr/>
          <p:nvPr/>
        </p:nvSpPr>
        <p:spPr>
          <a:xfrm>
            <a:off x="4100676" y="3853056"/>
            <a:ext cx="3738272" cy="1146588"/>
          </a:xfrm>
          <a:prstGeom prst="roundRect">
            <a:avLst>
              <a:gd name="adj" fmla="val 4238"/>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5000" b="0">
                <a:solidFill>
                  <a:schemeClr val="bg1"/>
                </a:solidFill>
                <a:latin typeface="Microsoft YaHei" panose="020B0503020204020204" pitchFamily="34" charset="-122"/>
                <a:ea typeface="Microsoft YaHei" panose="020B0503020204020204" pitchFamily="34" charset="-122"/>
                <a:sym typeface="Helvetica Neue Medium"/>
              </a:rPr>
              <a:t>single-spa</a:t>
            </a:r>
            <a:endParaRPr lang="en-US" altLang="zh-CN" sz="5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20" name="圆角矩形 19">
            <a:extLst>
              <a:ext uri="{FF2B5EF4-FFF2-40B4-BE49-F238E27FC236}">
                <a16:creationId xmlns:a16="http://schemas.microsoft.com/office/drawing/2014/main" id="{6CEFE15B-A66F-FC40-B62D-1B90168F1941}"/>
              </a:ext>
            </a:extLst>
          </p:cNvPr>
          <p:cNvSpPr/>
          <p:nvPr/>
        </p:nvSpPr>
        <p:spPr>
          <a:xfrm>
            <a:off x="8098516" y="3853056"/>
            <a:ext cx="4137867" cy="1146588"/>
          </a:xfrm>
          <a:prstGeom prst="roundRect">
            <a:avLst>
              <a:gd name="adj" fmla="val 4238"/>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5000" b="0">
                <a:solidFill>
                  <a:schemeClr val="bg1"/>
                </a:solidFill>
                <a:latin typeface="Microsoft YaHei" panose="020B0503020204020204" pitchFamily="34" charset="-122"/>
                <a:ea typeface="Microsoft YaHei" panose="020B0503020204020204" pitchFamily="34" charset="-122"/>
                <a:sym typeface="Helvetica Neue Medium"/>
              </a:rPr>
              <a:t>sandbox</a:t>
            </a:r>
            <a:endParaRPr lang="en-US" altLang="zh-CN" sz="5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21" name="圆角矩形 20">
            <a:extLst>
              <a:ext uri="{FF2B5EF4-FFF2-40B4-BE49-F238E27FC236}">
                <a16:creationId xmlns:a16="http://schemas.microsoft.com/office/drawing/2014/main" id="{79FBCC05-D6CA-7E42-8BA4-8CE74B51444E}"/>
              </a:ext>
            </a:extLst>
          </p:cNvPr>
          <p:cNvSpPr/>
          <p:nvPr/>
        </p:nvSpPr>
        <p:spPr>
          <a:xfrm>
            <a:off x="12495951" y="3853056"/>
            <a:ext cx="6207684" cy="1146588"/>
          </a:xfrm>
          <a:prstGeom prst="roundRect">
            <a:avLst>
              <a:gd name="adj" fmla="val 4238"/>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5000" b="0" dirty="0">
                <a:solidFill>
                  <a:schemeClr val="bg1"/>
                </a:solidFill>
                <a:latin typeface="Microsoft YaHei" panose="020B0503020204020204" pitchFamily="34" charset="-122"/>
                <a:ea typeface="Microsoft YaHei" panose="020B0503020204020204" pitchFamily="34" charset="-122"/>
                <a:sym typeface="Helvetica Neue Medium"/>
              </a:rPr>
              <a:t>import-html-entry</a:t>
            </a:r>
            <a:endParaRPr lang="en-US" altLang="zh-CN" sz="5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22" name="矩形 21">
            <a:extLst>
              <a:ext uri="{FF2B5EF4-FFF2-40B4-BE49-F238E27FC236}">
                <a16:creationId xmlns:a16="http://schemas.microsoft.com/office/drawing/2014/main" id="{9D772F60-054D-F748-B5B5-9A9B53226798}"/>
              </a:ext>
            </a:extLst>
          </p:cNvPr>
          <p:cNvSpPr/>
          <p:nvPr/>
        </p:nvSpPr>
        <p:spPr>
          <a:xfrm>
            <a:off x="1033227" y="3995463"/>
            <a:ext cx="2937665" cy="861774"/>
          </a:xfrm>
          <a:prstGeom prst="rect">
            <a:avLst/>
          </a:prstGeom>
        </p:spPr>
        <p:txBody>
          <a:bodyPr wrap="squar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三合一：</a:t>
            </a:r>
          </a:p>
        </p:txBody>
      </p:sp>
      <p:sp>
        <p:nvSpPr>
          <p:cNvPr id="23" name="矩形 22">
            <a:extLst>
              <a:ext uri="{FF2B5EF4-FFF2-40B4-BE49-F238E27FC236}">
                <a16:creationId xmlns:a16="http://schemas.microsoft.com/office/drawing/2014/main" id="{5977AA10-1D92-3549-85CF-2CBB04D6EE7D}"/>
              </a:ext>
            </a:extLst>
          </p:cNvPr>
          <p:cNvSpPr/>
          <p:nvPr/>
        </p:nvSpPr>
        <p:spPr>
          <a:xfrm>
            <a:off x="1251042" y="7864680"/>
            <a:ext cx="4754493" cy="861774"/>
          </a:xfrm>
          <a:prstGeom prst="rect">
            <a:avLst/>
          </a:prstGeom>
        </p:spPr>
        <p:txBody>
          <a:bodyPr wrap="square">
            <a:spAutoFit/>
          </a:bodyPr>
          <a:lstStyle/>
          <a:p>
            <a:r>
              <a:rPr lang="en-US" altLang="zh-CN" sz="5000" b="0" dirty="0">
                <a:solidFill>
                  <a:schemeClr val="bg1"/>
                </a:solidFill>
                <a:latin typeface="Microsoft YaHei" panose="020B0503020204020204" pitchFamily="34" charset="-122"/>
                <a:ea typeface="Microsoft YaHei" panose="020B0503020204020204" pitchFamily="34" charset="-122"/>
              </a:rPr>
              <a:t>html</a:t>
            </a:r>
            <a:r>
              <a:rPr lang="zh-CN" altLang="en-US" sz="5000" b="0" dirty="0">
                <a:solidFill>
                  <a:schemeClr val="bg1"/>
                </a:solidFill>
                <a:latin typeface="Microsoft YaHei" panose="020B0503020204020204" pitchFamily="34" charset="-122"/>
                <a:ea typeface="Microsoft YaHei" panose="020B0503020204020204" pitchFamily="34" charset="-122"/>
              </a:rPr>
              <a:t> </a:t>
            </a:r>
            <a:r>
              <a:rPr lang="en-US" altLang="zh-CN" sz="5000" b="0" dirty="0">
                <a:solidFill>
                  <a:schemeClr val="bg1"/>
                </a:solidFill>
                <a:latin typeface="Microsoft YaHei" panose="020B0503020204020204" pitchFamily="34" charset="-122"/>
                <a:ea typeface="Microsoft YaHei" panose="020B0503020204020204" pitchFamily="34" charset="-122"/>
              </a:rPr>
              <a:t>entry</a:t>
            </a:r>
            <a:r>
              <a:rPr lang="zh-CN" altLang="en-US" sz="5000" b="0" dirty="0">
                <a:solidFill>
                  <a:schemeClr val="bg1"/>
                </a:solidFill>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4236676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756613" y="850045"/>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Single-spa</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6" name="圆角矩形 15">
            <a:extLst>
              <a:ext uri="{FF2B5EF4-FFF2-40B4-BE49-F238E27FC236}">
                <a16:creationId xmlns:a16="http://schemas.microsoft.com/office/drawing/2014/main" id="{E10F3633-C6F4-4741-BC19-F57FD9271989}"/>
              </a:ext>
            </a:extLst>
          </p:cNvPr>
          <p:cNvSpPr/>
          <p:nvPr/>
        </p:nvSpPr>
        <p:spPr>
          <a:xfrm>
            <a:off x="8287490" y="622638"/>
            <a:ext cx="10416145" cy="1355107"/>
          </a:xfrm>
          <a:prstGeom prst="roundRect">
            <a:avLst>
              <a:gd name="adj" fmla="val 4238"/>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6000" b="0" dirty="0">
                <a:solidFill>
                  <a:schemeClr val="bg1"/>
                </a:solidFill>
                <a:latin typeface="Microsoft YaHei" panose="020B0503020204020204" pitchFamily="34" charset="-122"/>
                <a:ea typeface="Microsoft YaHei" panose="020B0503020204020204" pitchFamily="34" charset="-122"/>
                <a:sym typeface="Helvetica Neue Medium"/>
              </a:rPr>
              <a:t>HTML</a:t>
            </a:r>
            <a:r>
              <a:rPr lang="zh-CN" altLang="en-US" sz="6000" b="0" dirty="0">
                <a:solidFill>
                  <a:schemeClr val="bg1"/>
                </a:solidFill>
                <a:latin typeface="Microsoft YaHei" panose="020B0503020204020204" pitchFamily="34" charset="-122"/>
                <a:ea typeface="Microsoft YaHei" panose="020B0503020204020204" pitchFamily="34" charset="-122"/>
                <a:sym typeface="Helvetica Neue Medium"/>
              </a:rPr>
              <a:t> </a:t>
            </a:r>
            <a:r>
              <a:rPr lang="en-US" altLang="zh-CN" sz="6000" b="0" dirty="0">
                <a:solidFill>
                  <a:schemeClr val="bg1"/>
                </a:solidFill>
                <a:latin typeface="Microsoft YaHei" panose="020B0503020204020204" pitchFamily="34" charset="-122"/>
                <a:ea typeface="Microsoft YaHei" panose="020B0503020204020204" pitchFamily="34" charset="-122"/>
                <a:sym typeface="Helvetica Neue Medium"/>
              </a:rPr>
              <a:t>entry</a:t>
            </a:r>
            <a:endParaRPr lang="en" altLang="zh-CN" sz="6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pic>
        <p:nvPicPr>
          <p:cNvPr id="6" name="图片 5">
            <a:extLst>
              <a:ext uri="{FF2B5EF4-FFF2-40B4-BE49-F238E27FC236}">
                <a16:creationId xmlns:a16="http://schemas.microsoft.com/office/drawing/2014/main" id="{A5485090-5057-AF44-A3F9-F5BE437B97DA}"/>
              </a:ext>
            </a:extLst>
          </p:cNvPr>
          <p:cNvPicPr>
            <a:picLocks noChangeAspect="1"/>
          </p:cNvPicPr>
          <p:nvPr/>
        </p:nvPicPr>
        <p:blipFill>
          <a:blip r:embed="rId3"/>
          <a:stretch>
            <a:fillRect/>
          </a:stretch>
        </p:blipFill>
        <p:spPr>
          <a:xfrm>
            <a:off x="1861584" y="2413295"/>
            <a:ext cx="20193000" cy="10845800"/>
          </a:xfrm>
          <a:prstGeom prst="rect">
            <a:avLst/>
          </a:prstGeom>
        </p:spPr>
      </p:pic>
    </p:spTree>
    <p:extLst>
      <p:ext uri="{BB962C8B-B14F-4D97-AF65-F5344CB8AC3E}">
        <p14:creationId xmlns:p14="http://schemas.microsoft.com/office/powerpoint/2010/main" val="2426156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756613" y="850045"/>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Qiankun</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2" name="文本框 11">
            <a:extLst>
              <a:ext uri="{FF2B5EF4-FFF2-40B4-BE49-F238E27FC236}">
                <a16:creationId xmlns:a16="http://schemas.microsoft.com/office/drawing/2014/main" id="{CCF5BD51-C43D-BD44-8AFD-CCC5323CC60D}"/>
              </a:ext>
            </a:extLst>
          </p:cNvPr>
          <p:cNvSpPr txBox="1"/>
          <p:nvPr/>
        </p:nvSpPr>
        <p:spPr>
          <a:xfrm>
            <a:off x="1337063" y="2359338"/>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062FE3CC-D48F-DE44-A993-CDB1EF301E51}"/>
              </a:ext>
            </a:extLst>
          </p:cNvPr>
          <p:cNvPicPr>
            <a:picLocks noChangeAspect="1"/>
          </p:cNvPicPr>
          <p:nvPr/>
        </p:nvPicPr>
        <p:blipFill>
          <a:blip r:embed="rId3"/>
          <a:stretch>
            <a:fillRect/>
          </a:stretch>
        </p:blipFill>
        <p:spPr>
          <a:xfrm>
            <a:off x="1651600" y="4134227"/>
            <a:ext cx="10219335" cy="8460750"/>
          </a:xfrm>
          <a:prstGeom prst="rect">
            <a:avLst/>
          </a:prstGeom>
        </p:spPr>
      </p:pic>
      <p:sp>
        <p:nvSpPr>
          <p:cNvPr id="13" name="文本框 12">
            <a:extLst>
              <a:ext uri="{FF2B5EF4-FFF2-40B4-BE49-F238E27FC236}">
                <a16:creationId xmlns:a16="http://schemas.microsoft.com/office/drawing/2014/main" id="{1AE49612-6DBB-8540-BB17-C603FE32A9E5}"/>
              </a:ext>
            </a:extLst>
          </p:cNvPr>
          <p:cNvSpPr txBox="1"/>
          <p:nvPr/>
        </p:nvSpPr>
        <p:spPr>
          <a:xfrm>
            <a:off x="1651600" y="2598786"/>
            <a:ext cx="3602082"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5000" b="0" dirty="0">
                <a:solidFill>
                  <a:schemeClr val="bg1"/>
                </a:solidFill>
                <a:latin typeface="Microsoft YaHei" panose="020B0503020204020204" pitchFamily="34" charset="-122"/>
                <a:ea typeface="Microsoft YaHei" panose="020B0503020204020204" pitchFamily="34" charset="-122"/>
              </a:rPr>
              <a:t>JS</a:t>
            </a:r>
            <a:r>
              <a:rPr kumimoji="1" lang="zh-CN" altLang="en-US" sz="5000" b="0" dirty="0">
                <a:solidFill>
                  <a:schemeClr val="bg1"/>
                </a:solidFill>
                <a:latin typeface="Microsoft YaHei" panose="020B0503020204020204" pitchFamily="34" charset="-122"/>
                <a:ea typeface="Microsoft YaHei" panose="020B0503020204020204" pitchFamily="34" charset="-122"/>
              </a:rPr>
              <a:t>沙箱</a:t>
            </a:r>
          </a:p>
        </p:txBody>
      </p:sp>
      <p:sp>
        <p:nvSpPr>
          <p:cNvPr id="6" name="矩形 5">
            <a:extLst>
              <a:ext uri="{FF2B5EF4-FFF2-40B4-BE49-F238E27FC236}">
                <a16:creationId xmlns:a16="http://schemas.microsoft.com/office/drawing/2014/main" id="{E6132E84-7520-A74D-ABCC-E560A160E77D}"/>
              </a:ext>
            </a:extLst>
          </p:cNvPr>
          <p:cNvSpPr/>
          <p:nvPr/>
        </p:nvSpPr>
        <p:spPr>
          <a:xfrm>
            <a:off x="12826400" y="4134227"/>
            <a:ext cx="9906000" cy="5016758"/>
          </a:xfrm>
          <a:prstGeom prst="rect">
            <a:avLst/>
          </a:prstGeom>
        </p:spPr>
        <p:txBody>
          <a:bodyPr wrap="squar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即在应用的 </a:t>
            </a:r>
            <a:r>
              <a:rPr lang="en" altLang="zh-CN" sz="4000" b="0" dirty="0">
                <a:solidFill>
                  <a:schemeClr val="bg1"/>
                </a:solidFill>
                <a:latin typeface="Microsoft YaHei" panose="020B0503020204020204" pitchFamily="34" charset="-122"/>
                <a:ea typeface="Microsoft YaHei" panose="020B0503020204020204" pitchFamily="34" charset="-122"/>
              </a:rPr>
              <a:t>bootstrap </a:t>
            </a:r>
            <a:r>
              <a:rPr lang="zh-CN" altLang="en-US" sz="4000" b="0" dirty="0">
                <a:solidFill>
                  <a:schemeClr val="bg1"/>
                </a:solidFill>
                <a:latin typeface="Microsoft YaHei" panose="020B0503020204020204" pitchFamily="34" charset="-122"/>
                <a:ea typeface="Microsoft YaHei" panose="020B0503020204020204" pitchFamily="34" charset="-122"/>
              </a:rPr>
              <a:t>及 </a:t>
            </a:r>
            <a:r>
              <a:rPr lang="en" altLang="zh-CN" sz="4000" b="0" dirty="0">
                <a:solidFill>
                  <a:schemeClr val="bg1"/>
                </a:solidFill>
                <a:latin typeface="Microsoft YaHei" panose="020B0503020204020204" pitchFamily="34" charset="-122"/>
                <a:ea typeface="Microsoft YaHei" panose="020B0503020204020204" pitchFamily="34" charset="-122"/>
              </a:rPr>
              <a:t>mount </a:t>
            </a:r>
            <a:r>
              <a:rPr lang="zh-CN" altLang="en-US" sz="4000" b="0" dirty="0">
                <a:solidFill>
                  <a:schemeClr val="bg1"/>
                </a:solidFill>
                <a:latin typeface="Microsoft YaHei" panose="020B0503020204020204" pitchFamily="34" charset="-122"/>
                <a:ea typeface="Microsoft YaHei" panose="020B0503020204020204" pitchFamily="34" charset="-122"/>
              </a:rPr>
              <a:t>两个生命周期开始之前分别给全局状态打下快照，然后当应用切出</a:t>
            </a:r>
            <a:r>
              <a:rPr lang="en-US" altLang="zh-C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卸载时，将状态回滚至 </a:t>
            </a:r>
            <a:r>
              <a:rPr lang="en" altLang="zh-CN" sz="4000" b="0" dirty="0">
                <a:solidFill>
                  <a:schemeClr val="bg1"/>
                </a:solidFill>
                <a:latin typeface="Microsoft YaHei" panose="020B0503020204020204" pitchFamily="34" charset="-122"/>
                <a:ea typeface="Microsoft YaHei" panose="020B0503020204020204" pitchFamily="34" charset="-122"/>
              </a:rPr>
              <a:t>bootstrap </a:t>
            </a:r>
            <a:r>
              <a:rPr lang="zh-CN" altLang="en-US" sz="4000" b="0" dirty="0">
                <a:solidFill>
                  <a:schemeClr val="bg1"/>
                </a:solidFill>
                <a:latin typeface="Microsoft YaHei" panose="020B0503020204020204" pitchFamily="34" charset="-122"/>
                <a:ea typeface="Microsoft YaHei" panose="020B0503020204020204" pitchFamily="34" charset="-122"/>
              </a:rPr>
              <a:t>开始之前的阶段，确保应用对全局状态的污染全部清零。而当应用二次进入时则再恢复至 </a:t>
            </a:r>
            <a:r>
              <a:rPr lang="en" altLang="zh-CN" sz="4000" b="0" dirty="0">
                <a:solidFill>
                  <a:schemeClr val="bg1"/>
                </a:solidFill>
                <a:latin typeface="Microsoft YaHei" panose="020B0503020204020204" pitchFamily="34" charset="-122"/>
                <a:ea typeface="Microsoft YaHei" panose="020B0503020204020204" pitchFamily="34" charset="-122"/>
              </a:rPr>
              <a:t>mount </a:t>
            </a:r>
            <a:r>
              <a:rPr lang="zh-CN" altLang="en-US" sz="4000" b="0" dirty="0">
                <a:solidFill>
                  <a:schemeClr val="bg1"/>
                </a:solidFill>
                <a:latin typeface="Microsoft YaHei" panose="020B0503020204020204" pitchFamily="34" charset="-122"/>
                <a:ea typeface="Microsoft YaHei" panose="020B0503020204020204" pitchFamily="34" charset="-122"/>
              </a:rPr>
              <a:t>前的状态的，从而确保应用在 </a:t>
            </a:r>
            <a:r>
              <a:rPr lang="en" altLang="zh-CN" sz="4000" b="0" dirty="0">
                <a:solidFill>
                  <a:schemeClr val="bg1"/>
                </a:solidFill>
                <a:latin typeface="Microsoft YaHei" panose="020B0503020204020204" pitchFamily="34" charset="-122"/>
                <a:ea typeface="Microsoft YaHei" panose="020B0503020204020204" pitchFamily="34" charset="-122"/>
              </a:rPr>
              <a:t>remount </a:t>
            </a:r>
            <a:r>
              <a:rPr lang="zh-CN" altLang="en-US" sz="4000" b="0" dirty="0">
                <a:solidFill>
                  <a:schemeClr val="bg1"/>
                </a:solidFill>
                <a:latin typeface="Microsoft YaHei" panose="020B0503020204020204" pitchFamily="34" charset="-122"/>
                <a:ea typeface="Microsoft YaHei" panose="020B0503020204020204" pitchFamily="34" charset="-122"/>
              </a:rPr>
              <a:t>时拥有跟第一次 </a:t>
            </a:r>
            <a:r>
              <a:rPr lang="en" altLang="zh-CN" sz="4000" b="0" dirty="0">
                <a:solidFill>
                  <a:schemeClr val="bg1"/>
                </a:solidFill>
                <a:latin typeface="Microsoft YaHei" panose="020B0503020204020204" pitchFamily="34" charset="-122"/>
                <a:ea typeface="Microsoft YaHei" panose="020B0503020204020204" pitchFamily="34" charset="-122"/>
              </a:rPr>
              <a:t>mount </a:t>
            </a:r>
            <a:r>
              <a:rPr lang="zh-CN" altLang="en-US" sz="4000" b="0" dirty="0">
                <a:solidFill>
                  <a:schemeClr val="bg1"/>
                </a:solidFill>
                <a:latin typeface="Microsoft YaHei" panose="020B0503020204020204" pitchFamily="34" charset="-122"/>
                <a:ea typeface="Microsoft YaHei" panose="020B0503020204020204" pitchFamily="34" charset="-122"/>
              </a:rPr>
              <a:t>时一致的全局上下文。</a:t>
            </a:r>
          </a:p>
        </p:txBody>
      </p:sp>
      <p:sp>
        <p:nvSpPr>
          <p:cNvPr id="14" name="圆角矩形 13">
            <a:extLst>
              <a:ext uri="{FF2B5EF4-FFF2-40B4-BE49-F238E27FC236}">
                <a16:creationId xmlns:a16="http://schemas.microsoft.com/office/drawing/2014/main" id="{3733D1F1-0445-454F-8BE5-82947693AE31}"/>
              </a:ext>
            </a:extLst>
          </p:cNvPr>
          <p:cNvSpPr/>
          <p:nvPr/>
        </p:nvSpPr>
        <p:spPr>
          <a:xfrm>
            <a:off x="8287490" y="622638"/>
            <a:ext cx="10416145" cy="1355107"/>
          </a:xfrm>
          <a:prstGeom prst="roundRect">
            <a:avLst>
              <a:gd name="adj" fmla="val 4238"/>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6000" b="0" dirty="0">
                <a:solidFill>
                  <a:schemeClr val="bg1"/>
                </a:solidFill>
                <a:latin typeface="Microsoft YaHei" panose="020B0503020204020204" pitchFamily="34" charset="-122"/>
                <a:ea typeface="Microsoft YaHei" panose="020B0503020204020204" pitchFamily="34" charset="-122"/>
              </a:rPr>
              <a:t>JS</a:t>
            </a:r>
            <a:r>
              <a:rPr kumimoji="1" lang="zh-CN" altLang="en-US" sz="6000" b="0" dirty="0">
                <a:solidFill>
                  <a:schemeClr val="bg1"/>
                </a:solidFill>
                <a:latin typeface="Microsoft YaHei" panose="020B0503020204020204" pitchFamily="34" charset="-122"/>
                <a:ea typeface="Microsoft YaHei" panose="020B0503020204020204" pitchFamily="34" charset="-122"/>
              </a:rPr>
              <a:t>隔离</a:t>
            </a:r>
          </a:p>
        </p:txBody>
      </p:sp>
    </p:spTree>
    <p:extLst>
      <p:ext uri="{BB962C8B-B14F-4D97-AF65-F5344CB8AC3E}">
        <p14:creationId xmlns:p14="http://schemas.microsoft.com/office/powerpoint/2010/main" val="4115901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756613" y="850045"/>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Qiankun</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2" name="文本框 11">
            <a:extLst>
              <a:ext uri="{FF2B5EF4-FFF2-40B4-BE49-F238E27FC236}">
                <a16:creationId xmlns:a16="http://schemas.microsoft.com/office/drawing/2014/main" id="{CCF5BD51-C43D-BD44-8AFD-CCC5323CC60D}"/>
              </a:ext>
            </a:extLst>
          </p:cNvPr>
          <p:cNvSpPr txBox="1"/>
          <p:nvPr/>
        </p:nvSpPr>
        <p:spPr>
          <a:xfrm>
            <a:off x="2367611" y="2359338"/>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Sandbox</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pic>
        <p:nvPicPr>
          <p:cNvPr id="14" name="图片 13">
            <a:extLst>
              <a:ext uri="{FF2B5EF4-FFF2-40B4-BE49-F238E27FC236}">
                <a16:creationId xmlns:a16="http://schemas.microsoft.com/office/drawing/2014/main" id="{A05DF719-4597-1649-9989-BFA68006CF4E}"/>
              </a:ext>
            </a:extLst>
          </p:cNvPr>
          <p:cNvPicPr>
            <a:picLocks noChangeAspect="1"/>
          </p:cNvPicPr>
          <p:nvPr/>
        </p:nvPicPr>
        <p:blipFill>
          <a:blip r:embed="rId3"/>
          <a:stretch>
            <a:fillRect/>
          </a:stretch>
        </p:blipFill>
        <p:spPr>
          <a:xfrm>
            <a:off x="2367611" y="3672955"/>
            <a:ext cx="7325727" cy="9135442"/>
          </a:xfrm>
          <a:prstGeom prst="rect">
            <a:avLst/>
          </a:prstGeom>
        </p:spPr>
      </p:pic>
      <p:pic>
        <p:nvPicPr>
          <p:cNvPr id="15" name="图片 14">
            <a:extLst>
              <a:ext uri="{FF2B5EF4-FFF2-40B4-BE49-F238E27FC236}">
                <a16:creationId xmlns:a16="http://schemas.microsoft.com/office/drawing/2014/main" id="{FBFF345A-2408-9C43-A91E-4413C067707B}"/>
              </a:ext>
            </a:extLst>
          </p:cNvPr>
          <p:cNvPicPr>
            <a:picLocks noChangeAspect="1"/>
          </p:cNvPicPr>
          <p:nvPr/>
        </p:nvPicPr>
        <p:blipFill>
          <a:blip r:embed="rId4"/>
          <a:stretch>
            <a:fillRect/>
          </a:stretch>
        </p:blipFill>
        <p:spPr>
          <a:xfrm>
            <a:off x="12192000" y="3672956"/>
            <a:ext cx="8701134" cy="9135442"/>
          </a:xfrm>
          <a:prstGeom prst="rect">
            <a:avLst/>
          </a:prstGeom>
        </p:spPr>
      </p:pic>
    </p:spTree>
    <p:extLst>
      <p:ext uri="{BB962C8B-B14F-4D97-AF65-F5344CB8AC3E}">
        <p14:creationId xmlns:p14="http://schemas.microsoft.com/office/powerpoint/2010/main" val="2729410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756613" y="850045"/>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Qiankun</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2" name="文本框 11">
            <a:extLst>
              <a:ext uri="{FF2B5EF4-FFF2-40B4-BE49-F238E27FC236}">
                <a16:creationId xmlns:a16="http://schemas.microsoft.com/office/drawing/2014/main" id="{CCF5BD51-C43D-BD44-8AFD-CCC5323CC60D}"/>
              </a:ext>
            </a:extLst>
          </p:cNvPr>
          <p:cNvSpPr txBox="1"/>
          <p:nvPr/>
        </p:nvSpPr>
        <p:spPr>
          <a:xfrm>
            <a:off x="2367611" y="2359338"/>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CSS</a:t>
            </a:r>
            <a:r>
              <a:rPr kumimoji="1" lang="zh-CN" altLang="en-US" sz="6000" b="0" dirty="0">
                <a:solidFill>
                  <a:schemeClr val="bg1"/>
                </a:solidFill>
                <a:latin typeface="Microsoft YaHei" panose="020B0503020204020204" pitchFamily="34" charset="-122"/>
                <a:ea typeface="Microsoft YaHei" panose="020B0503020204020204" pitchFamily="34" charset="-122"/>
              </a:rPr>
              <a:t>隔离</a:t>
            </a:r>
          </a:p>
        </p:txBody>
      </p:sp>
      <p:pic>
        <p:nvPicPr>
          <p:cNvPr id="6" name="图片 5">
            <a:extLst>
              <a:ext uri="{FF2B5EF4-FFF2-40B4-BE49-F238E27FC236}">
                <a16:creationId xmlns:a16="http://schemas.microsoft.com/office/drawing/2014/main" id="{A108E1B6-09EB-C745-B9FA-A084A8814FAA}"/>
              </a:ext>
            </a:extLst>
          </p:cNvPr>
          <p:cNvPicPr>
            <a:picLocks noChangeAspect="1"/>
          </p:cNvPicPr>
          <p:nvPr/>
        </p:nvPicPr>
        <p:blipFill>
          <a:blip r:embed="rId3"/>
          <a:stretch>
            <a:fillRect/>
          </a:stretch>
        </p:blipFill>
        <p:spPr>
          <a:xfrm>
            <a:off x="2541928" y="3672955"/>
            <a:ext cx="8227391" cy="9012241"/>
          </a:xfrm>
          <a:prstGeom prst="rect">
            <a:avLst/>
          </a:prstGeom>
        </p:spPr>
      </p:pic>
      <p:sp>
        <p:nvSpPr>
          <p:cNvPr id="7" name="矩形 6">
            <a:extLst>
              <a:ext uri="{FF2B5EF4-FFF2-40B4-BE49-F238E27FC236}">
                <a16:creationId xmlns:a16="http://schemas.microsoft.com/office/drawing/2014/main" id="{BA327FE8-31CF-354F-BDA5-D4CA1CC4B226}"/>
              </a:ext>
            </a:extLst>
          </p:cNvPr>
          <p:cNvSpPr/>
          <p:nvPr/>
        </p:nvSpPr>
        <p:spPr>
          <a:xfrm>
            <a:off x="12192000" y="6373625"/>
            <a:ext cx="10283686" cy="2554545"/>
          </a:xfrm>
          <a:prstGeom prst="rect">
            <a:avLst/>
          </a:prstGeom>
        </p:spPr>
        <p:txBody>
          <a:bodyPr wrap="squar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在加载子应用时给动态注入的</a:t>
            </a:r>
            <a:r>
              <a:rPr lang="en-US" altLang="zh-CN" sz="4000" b="0" dirty="0">
                <a:solidFill>
                  <a:schemeClr val="bg1"/>
                </a:solidFill>
                <a:latin typeface="Microsoft YaHei" panose="020B0503020204020204" pitchFamily="34" charset="-122"/>
                <a:ea typeface="Microsoft YaHei" panose="020B0503020204020204" pitchFamily="34" charset="-122"/>
              </a:rPr>
              <a:t>&lt;</a:t>
            </a:r>
            <a:r>
              <a:rPr lang="en" altLang="zh-CN" sz="4000" b="0" dirty="0">
                <a:solidFill>
                  <a:schemeClr val="bg1"/>
                </a:solidFill>
                <a:latin typeface="Microsoft YaHei" panose="020B0503020204020204" pitchFamily="34" charset="-122"/>
                <a:ea typeface="Microsoft YaHei" panose="020B0503020204020204" pitchFamily="34" charset="-122"/>
              </a:rPr>
              <a:t>style&gt;</a:t>
            </a:r>
            <a:r>
              <a:rPr lang="zh-CN" altLang="en-US" sz="4000" b="0" dirty="0">
                <a:solidFill>
                  <a:schemeClr val="bg1"/>
                </a:solidFill>
                <a:latin typeface="Microsoft YaHei" panose="020B0503020204020204" pitchFamily="34" charset="-122"/>
                <a:ea typeface="Microsoft YaHei" panose="020B0503020204020204" pitchFamily="34" charset="-122"/>
              </a:rPr>
              <a:t>打上</a:t>
            </a:r>
            <a:r>
              <a:rPr lang="en" altLang="zh-CN" sz="4000" b="0" dirty="0">
                <a:solidFill>
                  <a:schemeClr val="bg1"/>
                </a:solidFill>
                <a:latin typeface="Microsoft YaHei" panose="020B0503020204020204" pitchFamily="34" charset="-122"/>
                <a:ea typeface="Microsoft YaHei" panose="020B0503020204020204" pitchFamily="34" charset="-122"/>
              </a:rPr>
              <a:t>id</a:t>
            </a:r>
            <a:r>
              <a:rPr lang="zh-CN" altLang="en-US" sz="4000" b="0" dirty="0">
                <a:solidFill>
                  <a:schemeClr val="bg1"/>
                </a:solidFill>
                <a:latin typeface="Microsoft YaHei" panose="020B0503020204020204" pitchFamily="34" charset="-122"/>
                <a:ea typeface="Microsoft YaHei" panose="020B0503020204020204" pitchFamily="34" charset="-122"/>
              </a:rPr>
              <a:t>标识，并将被加载的子应用名通过</a:t>
            </a:r>
            <a:r>
              <a:rPr lang="en" altLang="zh-CN" sz="4000" b="0" dirty="0" err="1">
                <a:solidFill>
                  <a:schemeClr val="bg1"/>
                </a:solidFill>
                <a:latin typeface="Microsoft YaHei" panose="020B0503020204020204" pitchFamily="34" charset="-122"/>
                <a:ea typeface="Microsoft YaHei" panose="020B0503020204020204" pitchFamily="34" charset="-122"/>
              </a:rPr>
              <a:t>customProps</a:t>
            </a:r>
            <a:r>
              <a:rPr lang="zh-CN" altLang="en-US" sz="4000" b="0" dirty="0">
                <a:solidFill>
                  <a:schemeClr val="bg1"/>
                </a:solidFill>
                <a:latin typeface="Microsoft YaHei" panose="020B0503020204020204" pitchFamily="34" charset="-122"/>
                <a:ea typeface="Microsoft YaHei" panose="020B0503020204020204" pitchFamily="34" charset="-122"/>
              </a:rPr>
              <a:t>传递给钩子，在子应用卸载时删除动态注入的</a:t>
            </a:r>
            <a:r>
              <a:rPr lang="en-US" altLang="zh-CN" sz="4000" b="0" dirty="0">
                <a:solidFill>
                  <a:schemeClr val="bg1"/>
                </a:solidFill>
                <a:latin typeface="Microsoft YaHei" panose="020B0503020204020204" pitchFamily="34" charset="-122"/>
                <a:ea typeface="Microsoft YaHei" panose="020B0503020204020204" pitchFamily="34" charset="-122"/>
              </a:rPr>
              <a:t>&lt;</a:t>
            </a:r>
            <a:r>
              <a:rPr lang="en" altLang="zh-CN" sz="4000" b="0" dirty="0">
                <a:solidFill>
                  <a:schemeClr val="bg1"/>
                </a:solidFill>
                <a:latin typeface="Microsoft YaHei" panose="020B0503020204020204" pitchFamily="34" charset="-122"/>
                <a:ea typeface="Microsoft YaHei" panose="020B0503020204020204" pitchFamily="34" charset="-122"/>
              </a:rPr>
              <a:t>style&gt;</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77443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8" name="文本框 17">
            <a:extLst>
              <a:ext uri="{FF2B5EF4-FFF2-40B4-BE49-F238E27FC236}">
                <a16:creationId xmlns:a16="http://schemas.microsoft.com/office/drawing/2014/main" id="{8E76F9CB-23CC-0640-B3AE-D110CC7909D6}"/>
              </a:ext>
            </a:extLst>
          </p:cNvPr>
          <p:cNvSpPr txBox="1"/>
          <p:nvPr/>
        </p:nvSpPr>
        <p:spPr>
          <a:xfrm>
            <a:off x="825192" y="1198121"/>
            <a:ext cx="53089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作业题讲解</a:t>
            </a:r>
          </a:p>
        </p:txBody>
      </p:sp>
      <p:sp>
        <p:nvSpPr>
          <p:cNvPr id="9" name="圆角矩形 8">
            <a:extLst>
              <a:ext uri="{FF2B5EF4-FFF2-40B4-BE49-F238E27FC236}">
                <a16:creationId xmlns:a16="http://schemas.microsoft.com/office/drawing/2014/main" id="{629BFFDF-3063-0E45-9A7A-7507DFB3BE36}"/>
              </a:ext>
            </a:extLst>
          </p:cNvPr>
          <p:cNvSpPr/>
          <p:nvPr/>
        </p:nvSpPr>
        <p:spPr>
          <a:xfrm>
            <a:off x="8534400" y="977767"/>
            <a:ext cx="8605721" cy="1355107"/>
          </a:xfrm>
          <a:prstGeom prst="roundRect">
            <a:avLst>
              <a:gd name="adj" fmla="val 4238"/>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6000" b="0" dirty="0">
                <a:solidFill>
                  <a:schemeClr val="bg1"/>
                </a:solidFill>
                <a:latin typeface="Microsoft YaHei" panose="020B0503020204020204" pitchFamily="34" charset="-122"/>
                <a:ea typeface="Microsoft YaHei" panose="020B0503020204020204" pitchFamily="34" charset="-122"/>
                <a:sym typeface="Helvetica Neue Medium"/>
              </a:rPr>
              <a:t>Vue</a:t>
            </a:r>
            <a:r>
              <a:rPr lang="zh-CN" altLang="en-US" sz="6000" b="0" dirty="0">
                <a:solidFill>
                  <a:schemeClr val="bg1"/>
                </a:solidFill>
                <a:latin typeface="Microsoft YaHei" panose="020B0503020204020204" pitchFamily="34" charset="-122"/>
                <a:ea typeface="Microsoft YaHei" panose="020B0503020204020204" pitchFamily="34" charset="-122"/>
                <a:sym typeface="Helvetica Neue Medium"/>
              </a:rPr>
              <a:t>实时预览</a:t>
            </a:r>
          </a:p>
        </p:txBody>
      </p:sp>
      <p:sp>
        <p:nvSpPr>
          <p:cNvPr id="10" name="圆角矩形 9">
            <a:extLst>
              <a:ext uri="{FF2B5EF4-FFF2-40B4-BE49-F238E27FC236}">
                <a16:creationId xmlns:a16="http://schemas.microsoft.com/office/drawing/2014/main" id="{71BA52EC-79ED-4144-85E2-86EAAF3862C6}"/>
              </a:ext>
            </a:extLst>
          </p:cNvPr>
          <p:cNvSpPr/>
          <p:nvPr/>
        </p:nvSpPr>
        <p:spPr>
          <a:xfrm>
            <a:off x="1609438" y="4466472"/>
            <a:ext cx="7858412"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编辑器代码生成文件</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3" name="文本框 12">
            <a:extLst>
              <a:ext uri="{FF2B5EF4-FFF2-40B4-BE49-F238E27FC236}">
                <a16:creationId xmlns:a16="http://schemas.microsoft.com/office/drawing/2014/main" id="{607B3609-FC05-E247-839A-D45AB7D1AD8A}"/>
              </a:ext>
            </a:extLst>
          </p:cNvPr>
          <p:cNvSpPr txBox="1"/>
          <p:nvPr/>
        </p:nvSpPr>
        <p:spPr>
          <a:xfrm>
            <a:off x="2186443" y="2833976"/>
            <a:ext cx="3147557" cy="1450779"/>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5000" b="0" dirty="0">
                <a:solidFill>
                  <a:schemeClr val="bg1"/>
                </a:solidFill>
                <a:latin typeface="Microsoft YaHei" panose="020B0503020204020204" pitchFamily="34" charset="-122"/>
                <a:ea typeface="Microsoft YaHei" panose="020B0503020204020204" pitchFamily="34" charset="-122"/>
              </a:rPr>
              <a:t>解法一</a:t>
            </a:r>
          </a:p>
        </p:txBody>
      </p:sp>
      <p:sp>
        <p:nvSpPr>
          <p:cNvPr id="16" name="圆角矩形 15">
            <a:extLst>
              <a:ext uri="{FF2B5EF4-FFF2-40B4-BE49-F238E27FC236}">
                <a16:creationId xmlns:a16="http://schemas.microsoft.com/office/drawing/2014/main" id="{6FEF87BF-C4B3-E642-BC65-428655B29E79}"/>
              </a:ext>
            </a:extLst>
          </p:cNvPr>
          <p:cNvSpPr/>
          <p:nvPr/>
        </p:nvSpPr>
        <p:spPr>
          <a:xfrm>
            <a:off x="1609438" y="5807756"/>
            <a:ext cx="7858412"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拷贝到预先准备好的编译工程里</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7" name="圆角矩形 16">
            <a:extLst>
              <a:ext uri="{FF2B5EF4-FFF2-40B4-BE49-F238E27FC236}">
                <a16:creationId xmlns:a16="http://schemas.microsoft.com/office/drawing/2014/main" id="{5DE9F79B-BDA7-BE4D-B993-8604D8195171}"/>
              </a:ext>
            </a:extLst>
          </p:cNvPr>
          <p:cNvSpPr/>
          <p:nvPr/>
        </p:nvSpPr>
        <p:spPr>
          <a:xfrm>
            <a:off x="1609438" y="7111208"/>
            <a:ext cx="7858412"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Node.js </a:t>
            </a:r>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执行</a:t>
            </a:r>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npm</a:t>
            </a:r>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 </a:t>
            </a:r>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run</a:t>
            </a:r>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 </a:t>
            </a:r>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build</a:t>
            </a:r>
          </a:p>
        </p:txBody>
      </p:sp>
      <p:sp>
        <p:nvSpPr>
          <p:cNvPr id="19" name="圆角矩形 18">
            <a:extLst>
              <a:ext uri="{FF2B5EF4-FFF2-40B4-BE49-F238E27FC236}">
                <a16:creationId xmlns:a16="http://schemas.microsoft.com/office/drawing/2014/main" id="{7611F0CD-598D-8F4B-9F05-D3C2F8A743F9}"/>
              </a:ext>
            </a:extLst>
          </p:cNvPr>
          <p:cNvSpPr/>
          <p:nvPr/>
        </p:nvSpPr>
        <p:spPr>
          <a:xfrm>
            <a:off x="1609438" y="8414660"/>
            <a:ext cx="7858412"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通过长链接返回编译的文件地址</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20" name="圆角矩形 19">
            <a:extLst>
              <a:ext uri="{FF2B5EF4-FFF2-40B4-BE49-F238E27FC236}">
                <a16:creationId xmlns:a16="http://schemas.microsoft.com/office/drawing/2014/main" id="{0EFA3678-6AC1-1747-947C-5D2518713C97}"/>
              </a:ext>
            </a:extLst>
          </p:cNvPr>
          <p:cNvSpPr/>
          <p:nvPr/>
        </p:nvSpPr>
        <p:spPr>
          <a:xfrm>
            <a:off x="1609438" y="9718112"/>
            <a:ext cx="7858412"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Import</a:t>
            </a:r>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组件</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21" name="圆角矩形 20">
            <a:extLst>
              <a:ext uri="{FF2B5EF4-FFF2-40B4-BE49-F238E27FC236}">
                <a16:creationId xmlns:a16="http://schemas.microsoft.com/office/drawing/2014/main" id="{D68781CD-B8DC-E348-925C-8EDBAF5B5268}"/>
              </a:ext>
            </a:extLst>
          </p:cNvPr>
          <p:cNvSpPr/>
          <p:nvPr/>
        </p:nvSpPr>
        <p:spPr>
          <a:xfrm>
            <a:off x="1609438" y="11021564"/>
            <a:ext cx="7858412"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渲染组件</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22" name="文本框 21">
            <a:extLst>
              <a:ext uri="{FF2B5EF4-FFF2-40B4-BE49-F238E27FC236}">
                <a16:creationId xmlns:a16="http://schemas.microsoft.com/office/drawing/2014/main" id="{6E3CF7D0-A63E-6E41-8829-873BB4855FAB}"/>
              </a:ext>
            </a:extLst>
          </p:cNvPr>
          <p:cNvSpPr txBox="1"/>
          <p:nvPr/>
        </p:nvSpPr>
        <p:spPr>
          <a:xfrm>
            <a:off x="11273293" y="2833976"/>
            <a:ext cx="3147557" cy="1450779"/>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5000" b="0" dirty="0">
                <a:solidFill>
                  <a:schemeClr val="bg1"/>
                </a:solidFill>
                <a:latin typeface="Microsoft YaHei" panose="020B0503020204020204" pitchFamily="34" charset="-122"/>
                <a:ea typeface="Microsoft YaHei" panose="020B0503020204020204" pitchFamily="34" charset="-122"/>
              </a:rPr>
              <a:t>解法二</a:t>
            </a:r>
          </a:p>
        </p:txBody>
      </p:sp>
      <p:sp>
        <p:nvSpPr>
          <p:cNvPr id="23" name="文本框 22">
            <a:extLst>
              <a:ext uri="{FF2B5EF4-FFF2-40B4-BE49-F238E27FC236}">
                <a16:creationId xmlns:a16="http://schemas.microsoft.com/office/drawing/2014/main" id="{4C191C4A-82DE-6B4D-BBD5-BED5A8A1AB44}"/>
              </a:ext>
            </a:extLst>
          </p:cNvPr>
          <p:cNvSpPr txBox="1"/>
          <p:nvPr/>
        </p:nvSpPr>
        <p:spPr>
          <a:xfrm>
            <a:off x="18645643" y="2833975"/>
            <a:ext cx="3147557" cy="1450779"/>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5000" b="0" dirty="0">
                <a:solidFill>
                  <a:schemeClr val="bg1"/>
                </a:solidFill>
                <a:latin typeface="Microsoft YaHei" panose="020B0503020204020204" pitchFamily="34" charset="-122"/>
                <a:ea typeface="Microsoft YaHei" panose="020B0503020204020204" pitchFamily="34" charset="-122"/>
              </a:rPr>
              <a:t>解法三</a:t>
            </a:r>
          </a:p>
        </p:txBody>
      </p:sp>
      <p:sp>
        <p:nvSpPr>
          <p:cNvPr id="6" name="矩形 5">
            <a:extLst>
              <a:ext uri="{FF2B5EF4-FFF2-40B4-BE49-F238E27FC236}">
                <a16:creationId xmlns:a16="http://schemas.microsoft.com/office/drawing/2014/main" id="{BFE05A60-2F5D-BD47-B3D6-52C9C8996C49}"/>
              </a:ext>
            </a:extLst>
          </p:cNvPr>
          <p:cNvSpPr/>
          <p:nvPr/>
        </p:nvSpPr>
        <p:spPr>
          <a:xfrm>
            <a:off x="10889826" y="4456568"/>
            <a:ext cx="4333590" cy="3323987"/>
          </a:xfrm>
          <a:prstGeom prst="rect">
            <a:avLst/>
          </a:prstGeom>
        </p:spPr>
        <p:txBody>
          <a:bodyPr wrap="square">
            <a:spAutoFit/>
          </a:bodyPr>
          <a:lstStyle/>
          <a:p>
            <a:pPr algn="l"/>
            <a:r>
              <a:rPr lang="zh-CN" altLang="en-US" dirty="0">
                <a:solidFill>
                  <a:schemeClr val="bg1"/>
                </a:solidFill>
              </a:rPr>
              <a:t>https://codesandbox.io/s/github/vuejs/vuejs.org/tree/master/src/v2/examples/vue-20-hello-world?file=/index.html:16-311</a:t>
            </a:r>
          </a:p>
        </p:txBody>
      </p:sp>
      <p:sp>
        <p:nvSpPr>
          <p:cNvPr id="24" name="圆角矩形 23">
            <a:extLst>
              <a:ext uri="{FF2B5EF4-FFF2-40B4-BE49-F238E27FC236}">
                <a16:creationId xmlns:a16="http://schemas.microsoft.com/office/drawing/2014/main" id="{C6F9EC18-16F7-B642-BB9A-8E10B24A1984}"/>
              </a:ext>
            </a:extLst>
          </p:cNvPr>
          <p:cNvSpPr/>
          <p:nvPr/>
        </p:nvSpPr>
        <p:spPr>
          <a:xfrm>
            <a:off x="10701194" y="8083618"/>
            <a:ext cx="4522222"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拼</a:t>
            </a:r>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html</a:t>
            </a:r>
          </a:p>
        </p:txBody>
      </p:sp>
      <p:sp>
        <p:nvSpPr>
          <p:cNvPr id="25" name="圆角矩形 24">
            <a:extLst>
              <a:ext uri="{FF2B5EF4-FFF2-40B4-BE49-F238E27FC236}">
                <a16:creationId xmlns:a16="http://schemas.microsoft.com/office/drawing/2014/main" id="{D072C7BB-3F40-D346-8F72-DD35EE9EB30D}"/>
              </a:ext>
            </a:extLst>
          </p:cNvPr>
          <p:cNvSpPr/>
          <p:nvPr/>
        </p:nvSpPr>
        <p:spPr>
          <a:xfrm>
            <a:off x="17283256" y="4626794"/>
            <a:ext cx="5491306"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compiler-</a:t>
            </a:r>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sfc</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7" name="矩形 6">
            <a:extLst>
              <a:ext uri="{FF2B5EF4-FFF2-40B4-BE49-F238E27FC236}">
                <a16:creationId xmlns:a16="http://schemas.microsoft.com/office/drawing/2014/main" id="{730E8125-F784-D946-8368-D3F80798AC24}"/>
              </a:ext>
            </a:extLst>
          </p:cNvPr>
          <p:cNvSpPr/>
          <p:nvPr/>
        </p:nvSpPr>
        <p:spPr>
          <a:xfrm>
            <a:off x="17140121" y="6222743"/>
            <a:ext cx="6768199" cy="553998"/>
          </a:xfrm>
          <a:prstGeom prst="rect">
            <a:avLst/>
          </a:prstGeom>
        </p:spPr>
        <p:txBody>
          <a:bodyPr wrap="none">
            <a:spAutoFit/>
          </a:bodyPr>
          <a:lstStyle/>
          <a:p>
            <a:r>
              <a:rPr lang="zh-CN" altLang="en-US" dirty="0">
                <a:solidFill>
                  <a:schemeClr val="bg1"/>
                </a:solidFill>
              </a:rPr>
              <a:t>https://vue-sfc-sandbox.vercel.app/</a:t>
            </a:r>
          </a:p>
        </p:txBody>
      </p:sp>
      <p:sp>
        <p:nvSpPr>
          <p:cNvPr id="26" name="文本框 25">
            <a:extLst>
              <a:ext uri="{FF2B5EF4-FFF2-40B4-BE49-F238E27FC236}">
                <a16:creationId xmlns:a16="http://schemas.microsoft.com/office/drawing/2014/main" id="{6F05F5B9-0ED0-B443-B873-4C2837448247}"/>
              </a:ext>
            </a:extLst>
          </p:cNvPr>
          <p:cNvSpPr txBox="1"/>
          <p:nvPr/>
        </p:nvSpPr>
        <p:spPr>
          <a:xfrm>
            <a:off x="2600637" y="12327045"/>
            <a:ext cx="4924113" cy="953726"/>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en-US" altLang="zh-CN" sz="5000" b="0" dirty="0" err="1">
                <a:solidFill>
                  <a:schemeClr val="bg1"/>
                </a:solidFill>
                <a:latin typeface="Microsoft YaHei" panose="020B0503020204020204" pitchFamily="34" charset="-122"/>
                <a:ea typeface="Microsoft YaHei" panose="020B0503020204020204" pitchFamily="34" charset="-122"/>
              </a:rPr>
              <a:t>amd</a:t>
            </a:r>
            <a:r>
              <a:rPr kumimoji="1" lang="zh-CN" altLang="en-US" sz="5000" b="0" dirty="0">
                <a:solidFill>
                  <a:schemeClr val="bg1"/>
                </a:solidFill>
                <a:latin typeface="Microsoft YaHei" panose="020B0503020204020204" pitchFamily="34" charset="-122"/>
                <a:ea typeface="Microsoft YaHei" panose="020B0503020204020204" pitchFamily="34" charset="-122"/>
              </a:rPr>
              <a:t> </a:t>
            </a:r>
            <a:r>
              <a:rPr kumimoji="1" lang="en-US" altLang="zh-CN" sz="5000" b="0" dirty="0">
                <a:solidFill>
                  <a:schemeClr val="bg1"/>
                </a:solidFill>
                <a:latin typeface="Microsoft YaHei" panose="020B0503020204020204" pitchFamily="34" charset="-122"/>
                <a:ea typeface="Microsoft YaHei" panose="020B0503020204020204" pitchFamily="34" charset="-122"/>
              </a:rPr>
              <a:t>/</a:t>
            </a:r>
            <a:r>
              <a:rPr kumimoji="1" lang="zh-CN" altLang="en-US" sz="5000" b="0" dirty="0">
                <a:solidFill>
                  <a:schemeClr val="bg1"/>
                </a:solidFill>
                <a:latin typeface="Microsoft YaHei" panose="020B0503020204020204" pitchFamily="34" charset="-122"/>
                <a:ea typeface="Microsoft YaHei" panose="020B0503020204020204" pitchFamily="34" charset="-122"/>
              </a:rPr>
              <a:t> </a:t>
            </a:r>
            <a:r>
              <a:rPr kumimoji="1" lang="en-US" altLang="zh-CN" sz="5000" b="0" dirty="0" err="1">
                <a:solidFill>
                  <a:schemeClr val="bg1"/>
                </a:solidFill>
                <a:latin typeface="Microsoft YaHei" panose="020B0503020204020204" pitchFamily="34" charset="-122"/>
                <a:ea typeface="Microsoft YaHei" panose="020B0503020204020204" pitchFamily="34" charset="-122"/>
              </a:rPr>
              <a:t>umd</a:t>
            </a:r>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27" name="文本框 26">
            <a:extLst>
              <a:ext uri="{FF2B5EF4-FFF2-40B4-BE49-F238E27FC236}">
                <a16:creationId xmlns:a16="http://schemas.microsoft.com/office/drawing/2014/main" id="{B42D27E9-B342-134B-89F9-6F69A171B276}"/>
              </a:ext>
            </a:extLst>
          </p:cNvPr>
          <p:cNvSpPr txBox="1"/>
          <p:nvPr/>
        </p:nvSpPr>
        <p:spPr>
          <a:xfrm>
            <a:off x="18598016" y="12168152"/>
            <a:ext cx="3852407" cy="953726"/>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en-US" altLang="zh-CN" sz="5000" b="0" dirty="0" err="1">
                <a:solidFill>
                  <a:schemeClr val="bg1"/>
                </a:solidFill>
                <a:latin typeface="Microsoft YaHei" panose="020B0503020204020204" pitchFamily="34" charset="-122"/>
                <a:ea typeface="Microsoft YaHei" panose="020B0503020204020204" pitchFamily="34" charset="-122"/>
              </a:rPr>
              <a:t>esm</a:t>
            </a:r>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44303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810330"/>
            <a:ext cx="6767099" cy="1149791"/>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756613" y="850045"/>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Shadow</a:t>
            </a:r>
            <a:r>
              <a:rPr kumimoji="1" lang="zh-CN" altLang="en-US" sz="6000" b="0" dirty="0">
                <a:solidFill>
                  <a:schemeClr val="bg1"/>
                </a:solidFill>
                <a:latin typeface="Microsoft YaHei" panose="020B0503020204020204" pitchFamily="34" charset="-122"/>
                <a:ea typeface="Microsoft YaHei" panose="020B0503020204020204" pitchFamily="34" charset="-122"/>
              </a:rPr>
              <a:t> </a:t>
            </a:r>
            <a:r>
              <a:rPr kumimoji="1" lang="en-US" altLang="zh-CN" sz="6000" b="0" dirty="0">
                <a:solidFill>
                  <a:schemeClr val="bg1"/>
                </a:solidFill>
                <a:latin typeface="Microsoft YaHei" panose="020B0503020204020204" pitchFamily="34" charset="-122"/>
                <a:ea typeface="Microsoft YaHei" panose="020B0503020204020204" pitchFamily="34" charset="-122"/>
              </a:rPr>
              <a:t>DOM</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6" name="矩形 5">
            <a:extLst>
              <a:ext uri="{FF2B5EF4-FFF2-40B4-BE49-F238E27FC236}">
                <a16:creationId xmlns:a16="http://schemas.microsoft.com/office/drawing/2014/main" id="{6AFD565B-6535-8242-85B1-DD77CC9FC932}"/>
              </a:ext>
            </a:extLst>
          </p:cNvPr>
          <p:cNvSpPr/>
          <p:nvPr/>
        </p:nvSpPr>
        <p:spPr>
          <a:xfrm>
            <a:off x="1686724" y="2471397"/>
            <a:ext cx="12192000" cy="861774"/>
          </a:xfrm>
          <a:prstGeom prst="rect">
            <a:avLst/>
          </a:prstGeom>
        </p:spPr>
        <p:txBody>
          <a:bodyPr>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影子</a:t>
            </a:r>
            <a:r>
              <a:rPr lang="en-US" altLang="zh-CN" sz="5000" b="0" dirty="0">
                <a:solidFill>
                  <a:schemeClr val="bg1"/>
                </a:solidFill>
                <a:latin typeface="Microsoft YaHei" panose="020B0503020204020204" pitchFamily="34" charset="-122"/>
                <a:ea typeface="Microsoft YaHei" panose="020B0503020204020204" pitchFamily="34" charset="-122"/>
              </a:rPr>
              <a:t>DOM</a:t>
            </a:r>
            <a:r>
              <a:rPr lang="zh-CN" altLang="en-US" sz="5000" b="0" dirty="0">
                <a:solidFill>
                  <a:schemeClr val="bg1"/>
                </a:solidFill>
                <a:latin typeface="Microsoft YaHei" panose="020B0503020204020204" pitchFamily="34" charset="-122"/>
                <a:ea typeface="Microsoft YaHei" panose="020B0503020204020204" pitchFamily="34" charset="-122"/>
              </a:rPr>
              <a:t>，潜藏在黑暗中的 </a:t>
            </a:r>
            <a:r>
              <a:rPr lang="en" altLang="zh-CN" sz="5000" b="0" dirty="0">
                <a:solidFill>
                  <a:schemeClr val="bg1"/>
                </a:solidFill>
                <a:latin typeface="Microsoft YaHei" panose="020B0503020204020204" pitchFamily="34" charset="-122"/>
                <a:ea typeface="Microsoft YaHei" panose="020B0503020204020204" pitchFamily="34" charset="-122"/>
              </a:rPr>
              <a:t>DOM </a:t>
            </a:r>
            <a:r>
              <a:rPr lang="zh-CN" altLang="en-US" sz="5000" b="0" dirty="0">
                <a:solidFill>
                  <a:schemeClr val="bg1"/>
                </a:solidFill>
                <a:latin typeface="Microsoft YaHei" panose="020B0503020204020204" pitchFamily="34" charset="-122"/>
                <a:ea typeface="Microsoft YaHei" panose="020B0503020204020204" pitchFamily="34" charset="-122"/>
              </a:rPr>
              <a:t>结构</a:t>
            </a:r>
          </a:p>
        </p:txBody>
      </p:sp>
      <p:pic>
        <p:nvPicPr>
          <p:cNvPr id="1026" name="Picture 2">
            <a:extLst>
              <a:ext uri="{FF2B5EF4-FFF2-40B4-BE49-F238E27FC236}">
                <a16:creationId xmlns:a16="http://schemas.microsoft.com/office/drawing/2014/main" id="{05AF9D67-0936-9742-B587-9BC73B8E92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6724" y="6294474"/>
            <a:ext cx="7874000" cy="47117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F1185AC-6F7C-0C45-A13E-2FC8DD5348CE}"/>
              </a:ext>
            </a:extLst>
          </p:cNvPr>
          <p:cNvSpPr/>
          <p:nvPr/>
        </p:nvSpPr>
        <p:spPr>
          <a:xfrm>
            <a:off x="10505276" y="6247365"/>
            <a:ext cx="12192000" cy="861774"/>
          </a:xfrm>
          <a:prstGeom prst="rect">
            <a:avLst/>
          </a:prstGeom>
        </p:spPr>
        <p:txBody>
          <a:bodyPr>
            <a:spAutoFit/>
          </a:bodyPr>
          <a:lstStyle/>
          <a:p>
            <a:pPr algn="l"/>
            <a:r>
              <a:rPr lang="en" altLang="zh-CN" sz="5000" b="0" dirty="0">
                <a:solidFill>
                  <a:schemeClr val="bg1"/>
                </a:solidFill>
                <a:latin typeface="Microsoft YaHei" panose="020B0503020204020204" pitchFamily="34" charset="-122"/>
                <a:ea typeface="Microsoft YaHei" panose="020B0503020204020204" pitchFamily="34" charset="-122"/>
              </a:rPr>
              <a:t>shadow host</a:t>
            </a:r>
            <a:r>
              <a:rPr lang="zh-CN" altLang="en-US" sz="5000" b="0" dirty="0">
                <a:solidFill>
                  <a:schemeClr val="bg1"/>
                </a:solidFill>
                <a:latin typeface="Microsoft YaHei" panose="020B0503020204020204" pitchFamily="34" charset="-122"/>
                <a:ea typeface="Microsoft YaHei" panose="020B0503020204020204" pitchFamily="34" charset="-122"/>
              </a:rPr>
              <a:t>：宿主元素</a:t>
            </a:r>
            <a:endParaRPr lang="en" altLang="zh-CN" sz="5000" b="0" dirty="0">
              <a:solidFill>
                <a:schemeClr val="bg1"/>
              </a:solidFill>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52BAF76C-F65E-B74A-A2E3-7C2B87110528}"/>
              </a:ext>
            </a:extLst>
          </p:cNvPr>
          <p:cNvSpPr/>
          <p:nvPr/>
        </p:nvSpPr>
        <p:spPr>
          <a:xfrm>
            <a:off x="10505276" y="7576904"/>
            <a:ext cx="12192000" cy="861774"/>
          </a:xfrm>
          <a:prstGeom prst="rect">
            <a:avLst/>
          </a:prstGeom>
        </p:spPr>
        <p:txBody>
          <a:bodyPr>
            <a:spAutoFit/>
          </a:bodyPr>
          <a:lstStyle/>
          <a:p>
            <a:pPr algn="l"/>
            <a:r>
              <a:rPr lang="en" altLang="zh-CN" sz="5000" b="0" dirty="0">
                <a:solidFill>
                  <a:schemeClr val="bg1"/>
                </a:solidFill>
                <a:latin typeface="Microsoft YaHei" panose="020B0503020204020204" pitchFamily="34" charset="-122"/>
                <a:ea typeface="Microsoft YaHei" panose="020B0503020204020204" pitchFamily="34" charset="-122"/>
              </a:rPr>
              <a:t>shadow root</a:t>
            </a:r>
            <a:r>
              <a:rPr lang="zh-CN" altLang="en-US" sz="5000" b="0" dirty="0">
                <a:solidFill>
                  <a:schemeClr val="bg1"/>
                </a:solidFill>
                <a:latin typeface="Microsoft YaHei" panose="020B0503020204020204" pitchFamily="34" charset="-122"/>
                <a:ea typeface="Microsoft YaHei" panose="020B0503020204020204" pitchFamily="34" charset="-122"/>
              </a:rPr>
              <a:t>：</a:t>
            </a:r>
            <a:r>
              <a:rPr lang="en-US" altLang="zh-CN" sz="5000" b="0" dirty="0" err="1">
                <a:solidFill>
                  <a:schemeClr val="bg1"/>
                </a:solidFill>
                <a:latin typeface="Microsoft YaHei" panose="020B0503020204020204" pitchFamily="34" charset="-122"/>
                <a:ea typeface="Microsoft YaHei" panose="020B0503020204020204" pitchFamily="34" charset="-122"/>
              </a:rPr>
              <a:t>shadowDom</a:t>
            </a:r>
            <a:r>
              <a:rPr lang="zh-CN" altLang="en-US" sz="5000" b="0" dirty="0">
                <a:solidFill>
                  <a:schemeClr val="bg1"/>
                </a:solidFill>
                <a:latin typeface="Microsoft YaHei" panose="020B0503020204020204" pitchFamily="34" charset="-122"/>
                <a:ea typeface="Microsoft YaHei" panose="020B0503020204020204" pitchFamily="34" charset="-122"/>
              </a:rPr>
              <a:t>根节点</a:t>
            </a:r>
            <a:endParaRPr lang="en" altLang="zh-CN" sz="5000" b="0" dirty="0">
              <a:solidFill>
                <a:schemeClr val="bg1"/>
              </a:solidFill>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F8BD2C94-3EE7-0145-8E93-AF26BFC67C08}"/>
              </a:ext>
            </a:extLst>
          </p:cNvPr>
          <p:cNvSpPr/>
          <p:nvPr/>
        </p:nvSpPr>
        <p:spPr>
          <a:xfrm>
            <a:off x="10505276" y="8938341"/>
            <a:ext cx="12192000" cy="861774"/>
          </a:xfrm>
          <a:prstGeom prst="rect">
            <a:avLst/>
          </a:prstGeom>
        </p:spPr>
        <p:txBody>
          <a:bodyPr>
            <a:spAutoFit/>
          </a:bodyPr>
          <a:lstStyle/>
          <a:p>
            <a:pPr algn="l"/>
            <a:r>
              <a:rPr lang="en" altLang="zh-CN" sz="5000" b="0" dirty="0">
                <a:solidFill>
                  <a:schemeClr val="bg1"/>
                </a:solidFill>
                <a:latin typeface="Microsoft YaHei" panose="020B0503020204020204" pitchFamily="34" charset="-122"/>
                <a:ea typeface="Microsoft YaHei" panose="020B0503020204020204" pitchFamily="34" charset="-122"/>
              </a:rPr>
              <a:t>Contents</a:t>
            </a:r>
            <a:r>
              <a:rPr lang="zh-CN" altLang="en-US" sz="5000" b="0" dirty="0">
                <a:solidFill>
                  <a:schemeClr val="bg1"/>
                </a:solidFill>
                <a:latin typeface="Microsoft YaHei" panose="020B0503020204020204" pitchFamily="34" charset="-122"/>
                <a:ea typeface="Microsoft YaHei" panose="020B0503020204020204" pitchFamily="34" charset="-122"/>
              </a:rPr>
              <a:t>：内容</a:t>
            </a:r>
            <a:endParaRPr lang="en" altLang="zh-CN" sz="5000" b="0" dirty="0">
              <a:solidFill>
                <a:schemeClr val="bg1"/>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8CEDE62B-FACD-654A-9B4E-E040283AEA6E}"/>
              </a:ext>
            </a:extLst>
          </p:cNvPr>
          <p:cNvSpPr/>
          <p:nvPr/>
        </p:nvSpPr>
        <p:spPr>
          <a:xfrm>
            <a:off x="1512153" y="3724524"/>
            <a:ext cx="9785051" cy="861774"/>
          </a:xfrm>
          <a:prstGeom prst="rect">
            <a:avLst/>
          </a:prstGeom>
        </p:spPr>
        <p:txBody>
          <a:bodyPr wrap="none">
            <a:spAutoFit/>
          </a:bodyPr>
          <a:lstStyle/>
          <a:p>
            <a:r>
              <a:rPr lang="en" altLang="zh-CN" sz="5000" b="0" dirty="0">
                <a:solidFill>
                  <a:schemeClr val="bg1"/>
                </a:solidFill>
                <a:latin typeface="Microsoft YaHei" panose="020B0503020204020204" pitchFamily="34" charset="-122"/>
                <a:ea typeface="Microsoft YaHei" panose="020B0503020204020204" pitchFamily="34" charset="-122"/>
              </a:rPr>
              <a:t>Shadow-</a:t>
            </a:r>
            <a:r>
              <a:rPr lang="en" altLang="zh-CN" sz="5000" b="0" dirty="0" err="1">
                <a:solidFill>
                  <a:schemeClr val="bg1"/>
                </a:solidFill>
                <a:latin typeface="Microsoft YaHei" panose="020B0503020204020204" pitchFamily="34" charset="-122"/>
                <a:ea typeface="Microsoft YaHei" panose="020B0503020204020204" pitchFamily="34" charset="-122"/>
              </a:rPr>
              <a:t>dom</a:t>
            </a:r>
            <a:r>
              <a:rPr lang="en" altLang="zh-CN" sz="5000" b="0" dirty="0">
                <a:solidFill>
                  <a:schemeClr val="bg1"/>
                </a:solidFill>
                <a:latin typeface="Microsoft YaHei" panose="020B0503020204020204" pitchFamily="34" charset="-122"/>
                <a:ea typeface="Microsoft YaHei" panose="020B0503020204020204" pitchFamily="34" charset="-122"/>
              </a:rPr>
              <a:t> </a:t>
            </a:r>
            <a:r>
              <a:rPr lang="zh-CN" altLang="en-US" sz="5000" b="0" dirty="0">
                <a:solidFill>
                  <a:schemeClr val="bg1"/>
                </a:solidFill>
                <a:latin typeface="Microsoft YaHei" panose="020B0503020204020204" pitchFamily="34" charset="-122"/>
                <a:ea typeface="Microsoft YaHei" panose="020B0503020204020204" pitchFamily="34" charset="-122"/>
              </a:rPr>
              <a:t>具有良好的密封性</a:t>
            </a:r>
          </a:p>
        </p:txBody>
      </p:sp>
    </p:spTree>
    <p:extLst>
      <p:ext uri="{BB962C8B-B14F-4D97-AF65-F5344CB8AC3E}">
        <p14:creationId xmlns:p14="http://schemas.microsoft.com/office/powerpoint/2010/main" val="340840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756613" y="850045"/>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Shadow</a:t>
            </a:r>
            <a:r>
              <a:rPr kumimoji="1" lang="zh-CN" altLang="en-US" sz="6000" b="0" dirty="0">
                <a:solidFill>
                  <a:schemeClr val="bg1"/>
                </a:solidFill>
                <a:latin typeface="Microsoft YaHei" panose="020B0503020204020204" pitchFamily="34" charset="-122"/>
                <a:ea typeface="Microsoft YaHei" panose="020B0503020204020204" pitchFamily="34" charset="-122"/>
              </a:rPr>
              <a:t> </a:t>
            </a:r>
            <a:r>
              <a:rPr kumimoji="1" lang="en-US" altLang="zh-CN" sz="6000" b="0" dirty="0">
                <a:solidFill>
                  <a:schemeClr val="bg1"/>
                </a:solidFill>
                <a:latin typeface="Microsoft YaHei" panose="020B0503020204020204" pitchFamily="34" charset="-122"/>
                <a:ea typeface="Microsoft YaHei" panose="020B0503020204020204" pitchFamily="34" charset="-122"/>
              </a:rPr>
              <a:t>DOM</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7" name="图片 6">
            <a:extLst>
              <a:ext uri="{FF2B5EF4-FFF2-40B4-BE49-F238E27FC236}">
                <a16:creationId xmlns:a16="http://schemas.microsoft.com/office/drawing/2014/main" id="{9784F70A-F853-BF4C-925D-849B88877C1A}"/>
              </a:ext>
            </a:extLst>
          </p:cNvPr>
          <p:cNvPicPr>
            <a:picLocks noChangeAspect="1"/>
          </p:cNvPicPr>
          <p:nvPr/>
        </p:nvPicPr>
        <p:blipFill>
          <a:blip r:embed="rId3"/>
          <a:stretch>
            <a:fillRect/>
          </a:stretch>
        </p:blipFill>
        <p:spPr>
          <a:xfrm>
            <a:off x="2440858" y="2562736"/>
            <a:ext cx="19502284" cy="10107543"/>
          </a:xfrm>
          <a:prstGeom prst="rect">
            <a:avLst/>
          </a:prstGeom>
        </p:spPr>
      </p:pic>
    </p:spTree>
    <p:extLst>
      <p:ext uri="{BB962C8B-B14F-4D97-AF65-F5344CB8AC3E}">
        <p14:creationId xmlns:p14="http://schemas.microsoft.com/office/powerpoint/2010/main" val="1623605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756612" y="850045"/>
            <a:ext cx="9511337"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Web Components</a:t>
            </a:r>
            <a:r>
              <a:rPr kumimoji="1" lang="zh-CN" altLang="en-US" sz="6000" b="0" dirty="0">
                <a:solidFill>
                  <a:schemeClr val="bg1"/>
                </a:solidFill>
                <a:latin typeface="Microsoft YaHei" panose="020B0503020204020204" pitchFamily="34" charset="-122"/>
                <a:ea typeface="Microsoft YaHei" panose="020B0503020204020204" pitchFamily="34" charset="-122"/>
              </a:rPr>
              <a:t> 初探</a:t>
            </a: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6" name="矩形 5">
            <a:extLst>
              <a:ext uri="{FF2B5EF4-FFF2-40B4-BE49-F238E27FC236}">
                <a16:creationId xmlns:a16="http://schemas.microsoft.com/office/drawing/2014/main" id="{6AFD565B-6535-8242-85B1-DD77CC9FC932}"/>
              </a:ext>
            </a:extLst>
          </p:cNvPr>
          <p:cNvSpPr/>
          <p:nvPr/>
        </p:nvSpPr>
        <p:spPr>
          <a:xfrm>
            <a:off x="1623390" y="2613308"/>
            <a:ext cx="20036459" cy="1323439"/>
          </a:xfrm>
          <a:prstGeom prst="rect">
            <a:avLst/>
          </a:prstGeom>
        </p:spPr>
        <p:txBody>
          <a:bodyPr wrap="squar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组件化：“高内聚，低耦合”，对内各个元素彼此紧密结合、相互依赖，对外和其他组件的联系最少且接口简单</a:t>
            </a:r>
          </a:p>
        </p:txBody>
      </p:sp>
      <p:pic>
        <p:nvPicPr>
          <p:cNvPr id="7" name="图片 6">
            <a:extLst>
              <a:ext uri="{FF2B5EF4-FFF2-40B4-BE49-F238E27FC236}">
                <a16:creationId xmlns:a16="http://schemas.microsoft.com/office/drawing/2014/main" id="{7B44AEBC-07AA-6C43-9189-E1F9295AD451}"/>
              </a:ext>
            </a:extLst>
          </p:cNvPr>
          <p:cNvPicPr>
            <a:picLocks noChangeAspect="1"/>
          </p:cNvPicPr>
          <p:nvPr/>
        </p:nvPicPr>
        <p:blipFill>
          <a:blip r:embed="rId3"/>
          <a:stretch>
            <a:fillRect/>
          </a:stretch>
        </p:blipFill>
        <p:spPr>
          <a:xfrm>
            <a:off x="12192000" y="6618470"/>
            <a:ext cx="10890882" cy="6015740"/>
          </a:xfrm>
          <a:prstGeom prst="rect">
            <a:avLst/>
          </a:prstGeom>
        </p:spPr>
      </p:pic>
      <p:pic>
        <p:nvPicPr>
          <p:cNvPr id="8" name="图片 7">
            <a:extLst>
              <a:ext uri="{FF2B5EF4-FFF2-40B4-BE49-F238E27FC236}">
                <a16:creationId xmlns:a16="http://schemas.microsoft.com/office/drawing/2014/main" id="{D39BFE67-68BB-3F4D-A914-E571A4E79A48}"/>
              </a:ext>
            </a:extLst>
          </p:cNvPr>
          <p:cNvPicPr>
            <a:picLocks noChangeAspect="1"/>
          </p:cNvPicPr>
          <p:nvPr/>
        </p:nvPicPr>
        <p:blipFill>
          <a:blip r:embed="rId4"/>
          <a:stretch>
            <a:fillRect/>
          </a:stretch>
        </p:blipFill>
        <p:spPr>
          <a:xfrm>
            <a:off x="1623390" y="5357110"/>
            <a:ext cx="9575800" cy="7277100"/>
          </a:xfrm>
          <a:prstGeom prst="rect">
            <a:avLst/>
          </a:prstGeom>
        </p:spPr>
      </p:pic>
      <p:sp>
        <p:nvSpPr>
          <p:cNvPr id="12" name="矩形 11">
            <a:extLst>
              <a:ext uri="{FF2B5EF4-FFF2-40B4-BE49-F238E27FC236}">
                <a16:creationId xmlns:a16="http://schemas.microsoft.com/office/drawing/2014/main" id="{C340318C-B7C4-2348-A181-27871F790CCA}"/>
              </a:ext>
            </a:extLst>
          </p:cNvPr>
          <p:cNvSpPr/>
          <p:nvPr/>
        </p:nvSpPr>
        <p:spPr>
          <a:xfrm>
            <a:off x="12192000" y="5357110"/>
            <a:ext cx="3969488" cy="861774"/>
          </a:xfrm>
          <a:prstGeom prst="rect">
            <a:avLst/>
          </a:prstGeom>
        </p:spPr>
        <p:txBody>
          <a:bodyPr wrap="square">
            <a:spAutoFit/>
          </a:bodyPr>
          <a:lstStyle/>
          <a:p>
            <a:pPr algn="l"/>
            <a:r>
              <a:rPr lang="en-US" altLang="zh-CN" sz="5000" b="0" dirty="0">
                <a:solidFill>
                  <a:schemeClr val="bg1"/>
                </a:solidFill>
                <a:latin typeface="Microsoft YaHei" panose="020B0503020204020204" pitchFamily="34" charset="-122"/>
                <a:ea typeface="Microsoft YaHei" panose="020B0503020204020204" pitchFamily="34" charset="-122"/>
              </a:rPr>
              <a:t>Polymer</a:t>
            </a:r>
            <a:endParaRPr lang="zh-CN" altLang="en-US" sz="5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70138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756613" y="850045"/>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Web Components</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9" name="圆角矩形 8">
            <a:extLst>
              <a:ext uri="{FF2B5EF4-FFF2-40B4-BE49-F238E27FC236}">
                <a16:creationId xmlns:a16="http://schemas.microsoft.com/office/drawing/2014/main" id="{954926A3-7940-BB41-97B4-BA9F5D45AFA3}"/>
              </a:ext>
            </a:extLst>
          </p:cNvPr>
          <p:cNvSpPr/>
          <p:nvPr/>
        </p:nvSpPr>
        <p:spPr>
          <a:xfrm>
            <a:off x="6496886" y="8237872"/>
            <a:ext cx="8980768" cy="1355107"/>
          </a:xfrm>
          <a:prstGeom prst="roundRect">
            <a:avLst>
              <a:gd name="adj" fmla="val 4238"/>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6000" b="0" dirty="0" err="1">
                <a:solidFill>
                  <a:schemeClr val="bg1"/>
                </a:solidFill>
                <a:latin typeface="Microsoft YaHei" panose="020B0503020204020204" pitchFamily="34" charset="-122"/>
                <a:ea typeface="Microsoft YaHei" panose="020B0503020204020204" pitchFamily="34" charset="-122"/>
                <a:sym typeface="Helvetica Neue Medium"/>
              </a:rPr>
              <a:t>WebComponents</a:t>
            </a:r>
            <a:endParaRPr lang="zh-CN" altLang="en-US" sz="6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grpSp>
        <p:nvGrpSpPr>
          <p:cNvPr id="10" name="组合 9">
            <a:extLst>
              <a:ext uri="{FF2B5EF4-FFF2-40B4-BE49-F238E27FC236}">
                <a16:creationId xmlns:a16="http://schemas.microsoft.com/office/drawing/2014/main" id="{F07D5CB1-23D0-A840-8B17-F15246E0F045}"/>
              </a:ext>
            </a:extLst>
          </p:cNvPr>
          <p:cNvGrpSpPr/>
          <p:nvPr/>
        </p:nvGrpSpPr>
        <p:grpSpPr>
          <a:xfrm>
            <a:off x="7068290" y="4061399"/>
            <a:ext cx="7571260" cy="2946319"/>
            <a:chOff x="5394911" y="6811938"/>
            <a:chExt cx="7571260" cy="2946319"/>
          </a:xfrm>
        </p:grpSpPr>
        <p:grpSp>
          <p:nvGrpSpPr>
            <p:cNvPr id="11" name="组合 10">
              <a:extLst>
                <a:ext uri="{FF2B5EF4-FFF2-40B4-BE49-F238E27FC236}">
                  <a16:creationId xmlns:a16="http://schemas.microsoft.com/office/drawing/2014/main" id="{588896E1-AB56-0645-B7A5-DF7E9930CECA}"/>
                </a:ext>
              </a:extLst>
            </p:cNvPr>
            <p:cNvGrpSpPr/>
            <p:nvPr/>
          </p:nvGrpSpPr>
          <p:grpSpPr>
            <a:xfrm>
              <a:off x="6619333" y="7411386"/>
              <a:ext cx="5557333" cy="1905000"/>
              <a:chOff x="5941940" y="7299941"/>
              <a:chExt cx="5557333" cy="1905000"/>
            </a:xfrm>
          </p:grpSpPr>
          <p:pic>
            <p:nvPicPr>
              <p:cNvPr id="13" name="图形 12">
                <a:extLst>
                  <a:ext uri="{FF2B5EF4-FFF2-40B4-BE49-F238E27FC236}">
                    <a16:creationId xmlns:a16="http://schemas.microsoft.com/office/drawing/2014/main" id="{54EBC44A-D6B0-8641-A723-32095D5175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1940" y="7299941"/>
                <a:ext cx="1905000" cy="1905000"/>
              </a:xfrm>
              <a:prstGeom prst="rect">
                <a:avLst/>
              </a:prstGeom>
            </p:spPr>
          </p:pic>
          <p:sp>
            <p:nvSpPr>
              <p:cNvPr id="14" name="圆角矩形 13">
                <a:extLst>
                  <a:ext uri="{FF2B5EF4-FFF2-40B4-BE49-F238E27FC236}">
                    <a16:creationId xmlns:a16="http://schemas.microsoft.com/office/drawing/2014/main" id="{4372B761-F49F-924B-9617-221DA51872BB}"/>
                  </a:ext>
                </a:extLst>
              </p:cNvPr>
              <p:cNvSpPr/>
              <p:nvPr/>
            </p:nvSpPr>
            <p:spPr>
              <a:xfrm>
                <a:off x="8301455" y="7511195"/>
                <a:ext cx="3197818" cy="1482491"/>
              </a:xfrm>
              <a:prstGeom prst="roundRect">
                <a:avLst>
                  <a:gd name="adj" fmla="val 92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9600" dirty="0">
                    <a:solidFill>
                      <a:schemeClr val="bg1"/>
                    </a:solidFill>
                  </a:rPr>
                  <a:t>练习</a:t>
                </a:r>
              </a:p>
            </p:txBody>
          </p:sp>
        </p:grpSp>
        <p:sp>
          <p:nvSpPr>
            <p:cNvPr id="12" name="梯形 11">
              <a:extLst>
                <a:ext uri="{FF2B5EF4-FFF2-40B4-BE49-F238E27FC236}">
                  <a16:creationId xmlns:a16="http://schemas.microsoft.com/office/drawing/2014/main" id="{776110BA-662C-7849-99E4-FB47A92990DC}"/>
                </a:ext>
              </a:extLst>
            </p:cNvPr>
            <p:cNvSpPr/>
            <p:nvPr/>
          </p:nvSpPr>
          <p:spPr>
            <a:xfrm>
              <a:off x="5394911" y="6811938"/>
              <a:ext cx="7571260" cy="2946319"/>
            </a:xfrm>
            <a:prstGeom prst="trapezoid">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spTree>
    <p:extLst>
      <p:ext uri="{BB962C8B-B14F-4D97-AF65-F5344CB8AC3E}">
        <p14:creationId xmlns:p14="http://schemas.microsoft.com/office/powerpoint/2010/main" val="1752001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756613" y="850045"/>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Web Components</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grpSp>
        <p:nvGrpSpPr>
          <p:cNvPr id="10" name="组合 9">
            <a:extLst>
              <a:ext uri="{FF2B5EF4-FFF2-40B4-BE49-F238E27FC236}">
                <a16:creationId xmlns:a16="http://schemas.microsoft.com/office/drawing/2014/main" id="{F07D5CB1-23D0-A840-8B17-F15246E0F045}"/>
              </a:ext>
            </a:extLst>
          </p:cNvPr>
          <p:cNvGrpSpPr/>
          <p:nvPr/>
        </p:nvGrpSpPr>
        <p:grpSpPr>
          <a:xfrm>
            <a:off x="7918895" y="2900678"/>
            <a:ext cx="7571260" cy="2946319"/>
            <a:chOff x="5394911" y="6811938"/>
            <a:chExt cx="7571260" cy="2946319"/>
          </a:xfrm>
        </p:grpSpPr>
        <p:grpSp>
          <p:nvGrpSpPr>
            <p:cNvPr id="11" name="组合 10">
              <a:extLst>
                <a:ext uri="{FF2B5EF4-FFF2-40B4-BE49-F238E27FC236}">
                  <a16:creationId xmlns:a16="http://schemas.microsoft.com/office/drawing/2014/main" id="{588896E1-AB56-0645-B7A5-DF7E9930CECA}"/>
                </a:ext>
              </a:extLst>
            </p:cNvPr>
            <p:cNvGrpSpPr/>
            <p:nvPr/>
          </p:nvGrpSpPr>
          <p:grpSpPr>
            <a:xfrm>
              <a:off x="6619333" y="7411386"/>
              <a:ext cx="5557333" cy="1905000"/>
              <a:chOff x="5941940" y="7299941"/>
              <a:chExt cx="5557333" cy="1905000"/>
            </a:xfrm>
          </p:grpSpPr>
          <p:pic>
            <p:nvPicPr>
              <p:cNvPr id="13" name="图形 12">
                <a:extLst>
                  <a:ext uri="{FF2B5EF4-FFF2-40B4-BE49-F238E27FC236}">
                    <a16:creationId xmlns:a16="http://schemas.microsoft.com/office/drawing/2014/main" id="{54EBC44A-D6B0-8641-A723-32095D5175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1940" y="7299941"/>
                <a:ext cx="1905000" cy="1905000"/>
              </a:xfrm>
              <a:prstGeom prst="rect">
                <a:avLst/>
              </a:prstGeom>
            </p:spPr>
          </p:pic>
          <p:sp>
            <p:nvSpPr>
              <p:cNvPr id="14" name="圆角矩形 13">
                <a:extLst>
                  <a:ext uri="{FF2B5EF4-FFF2-40B4-BE49-F238E27FC236}">
                    <a16:creationId xmlns:a16="http://schemas.microsoft.com/office/drawing/2014/main" id="{4372B761-F49F-924B-9617-221DA51872BB}"/>
                  </a:ext>
                </a:extLst>
              </p:cNvPr>
              <p:cNvSpPr/>
              <p:nvPr/>
            </p:nvSpPr>
            <p:spPr>
              <a:xfrm>
                <a:off x="8301455" y="7511195"/>
                <a:ext cx="3197818" cy="1482491"/>
              </a:xfrm>
              <a:prstGeom prst="roundRect">
                <a:avLst>
                  <a:gd name="adj" fmla="val 92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9600" dirty="0">
                    <a:solidFill>
                      <a:schemeClr val="bg1"/>
                    </a:solidFill>
                  </a:rPr>
                  <a:t>作业</a:t>
                </a:r>
              </a:p>
            </p:txBody>
          </p:sp>
        </p:grpSp>
        <p:sp>
          <p:nvSpPr>
            <p:cNvPr id="12" name="梯形 11">
              <a:extLst>
                <a:ext uri="{FF2B5EF4-FFF2-40B4-BE49-F238E27FC236}">
                  <a16:creationId xmlns:a16="http://schemas.microsoft.com/office/drawing/2014/main" id="{776110BA-662C-7849-99E4-FB47A92990DC}"/>
                </a:ext>
              </a:extLst>
            </p:cNvPr>
            <p:cNvSpPr/>
            <p:nvPr/>
          </p:nvSpPr>
          <p:spPr>
            <a:xfrm>
              <a:off x="5394911" y="6811938"/>
              <a:ext cx="7571260" cy="2946319"/>
            </a:xfrm>
            <a:prstGeom prst="trapezoid">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sp>
        <p:nvSpPr>
          <p:cNvPr id="15" name="矩形 14">
            <a:extLst>
              <a:ext uri="{FF2B5EF4-FFF2-40B4-BE49-F238E27FC236}">
                <a16:creationId xmlns:a16="http://schemas.microsoft.com/office/drawing/2014/main" id="{D9B10B47-84D2-1745-A049-E711DEAB9842}"/>
              </a:ext>
            </a:extLst>
          </p:cNvPr>
          <p:cNvSpPr/>
          <p:nvPr/>
        </p:nvSpPr>
        <p:spPr>
          <a:xfrm>
            <a:off x="13101741" y="8625347"/>
            <a:ext cx="8068204" cy="1323439"/>
          </a:xfrm>
          <a:prstGeom prst="rect">
            <a:avLst/>
          </a:prstGeom>
        </p:spPr>
        <p:txBody>
          <a:bodyPr wrap="squar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用微前端框架实现一个阅读网站</a:t>
            </a:r>
            <a:endParaRPr lang="en-US" altLang="zh-CN" sz="4000" b="0" dirty="0">
              <a:solidFill>
                <a:schemeClr val="bg1"/>
              </a:solidFill>
              <a:latin typeface="Microsoft YaHei" panose="020B0503020204020204" pitchFamily="34" charset="-122"/>
              <a:ea typeface="Microsoft YaHei" panose="020B0503020204020204" pitchFamily="34" charset="-122"/>
            </a:endParaRPr>
          </a:p>
          <a:p>
            <a:pPr algn="l"/>
            <a:r>
              <a:rPr lang="zh-CN" altLang="en-US" sz="4000" b="0" dirty="0">
                <a:solidFill>
                  <a:schemeClr val="bg1"/>
                </a:solidFill>
                <a:latin typeface="Microsoft YaHei" panose="020B0503020204020204" pitchFamily="34" charset="-122"/>
                <a:ea typeface="Microsoft YaHei" panose="020B0503020204020204" pitchFamily="34" charset="-122"/>
              </a:rPr>
              <a:t>左侧点击文章，右侧显示文章详情</a:t>
            </a:r>
          </a:p>
        </p:txBody>
      </p:sp>
      <p:sp>
        <p:nvSpPr>
          <p:cNvPr id="6" name="矩形 5">
            <a:extLst>
              <a:ext uri="{FF2B5EF4-FFF2-40B4-BE49-F238E27FC236}">
                <a16:creationId xmlns:a16="http://schemas.microsoft.com/office/drawing/2014/main" id="{184C21C5-2693-BB4D-9287-3B1F520DE5C6}"/>
              </a:ext>
            </a:extLst>
          </p:cNvPr>
          <p:cNvSpPr/>
          <p:nvPr/>
        </p:nvSpPr>
        <p:spPr>
          <a:xfrm>
            <a:off x="4720403" y="6639549"/>
            <a:ext cx="7772400" cy="5810250"/>
          </a:xfrm>
          <a:prstGeom prst="rect">
            <a:avLst/>
          </a:prstGeom>
          <a:noFill/>
          <a:ln w="50800" cap="flat">
            <a:solidFill>
              <a:srgbClr val="FF6C6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l"/>
            <a:endParaRPr kumimoji="1" lang="zh-CN" altLang="en-US" sz="6000" b="0" dirty="0" err="1">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7" name="矩形 6">
            <a:extLst>
              <a:ext uri="{FF2B5EF4-FFF2-40B4-BE49-F238E27FC236}">
                <a16:creationId xmlns:a16="http://schemas.microsoft.com/office/drawing/2014/main" id="{C6D4BAC7-1745-7F42-A11F-4976489DEE24}"/>
              </a:ext>
            </a:extLst>
          </p:cNvPr>
          <p:cNvSpPr/>
          <p:nvPr/>
        </p:nvSpPr>
        <p:spPr>
          <a:xfrm>
            <a:off x="4897445" y="6862087"/>
            <a:ext cx="2094760" cy="5351192"/>
          </a:xfrm>
          <a:prstGeom prst="rect">
            <a:avLst/>
          </a:prstGeom>
          <a:solidFill>
            <a:schemeClr val="bg1"/>
          </a:solidFill>
          <a:ln w="508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l"/>
            <a:endParaRPr kumimoji="1" lang="zh-CN" altLang="en-US" sz="6000" b="0" dirty="0" err="1">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17" name="矩形 16">
            <a:extLst>
              <a:ext uri="{FF2B5EF4-FFF2-40B4-BE49-F238E27FC236}">
                <a16:creationId xmlns:a16="http://schemas.microsoft.com/office/drawing/2014/main" id="{CD97E629-2895-6043-B48B-B0CF4582EB6D}"/>
              </a:ext>
            </a:extLst>
          </p:cNvPr>
          <p:cNvSpPr/>
          <p:nvPr/>
        </p:nvSpPr>
        <p:spPr>
          <a:xfrm>
            <a:off x="7170725" y="6862087"/>
            <a:ext cx="5159037" cy="5351192"/>
          </a:xfrm>
          <a:prstGeom prst="rect">
            <a:avLst/>
          </a:prstGeom>
          <a:solidFill>
            <a:schemeClr val="bg1"/>
          </a:solidFill>
          <a:ln w="508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l"/>
            <a:endParaRPr kumimoji="1" lang="zh-CN" altLang="en-US" sz="6000" b="0" dirty="0" err="1">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8" name="圆角矩形 7">
            <a:extLst>
              <a:ext uri="{FF2B5EF4-FFF2-40B4-BE49-F238E27FC236}">
                <a16:creationId xmlns:a16="http://schemas.microsoft.com/office/drawing/2014/main" id="{20E01E8F-6761-304D-8CAC-663503105F1A}"/>
              </a:ext>
            </a:extLst>
          </p:cNvPr>
          <p:cNvSpPr/>
          <p:nvPr/>
        </p:nvSpPr>
        <p:spPr>
          <a:xfrm>
            <a:off x="5148066" y="7169459"/>
            <a:ext cx="1648047" cy="446568"/>
          </a:xfrm>
          <a:prstGeom prst="roundRect">
            <a:avLst/>
          </a:prstGeom>
          <a:solidFill>
            <a:schemeClr val="bg1">
              <a:lumMod val="85000"/>
            </a:schemeClr>
          </a:solidFill>
          <a:ln w="508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l"/>
            <a:endParaRPr kumimoji="1" lang="zh-CN" altLang="en-US" sz="6000" b="0" dirty="0" err="1">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19" name="圆角矩形 18">
            <a:extLst>
              <a:ext uri="{FF2B5EF4-FFF2-40B4-BE49-F238E27FC236}">
                <a16:creationId xmlns:a16="http://schemas.microsoft.com/office/drawing/2014/main" id="{8148EBCE-263D-814A-B12C-53C906FC0496}"/>
              </a:ext>
            </a:extLst>
          </p:cNvPr>
          <p:cNvSpPr/>
          <p:nvPr/>
        </p:nvSpPr>
        <p:spPr>
          <a:xfrm>
            <a:off x="5148065" y="7702373"/>
            <a:ext cx="1648047" cy="446568"/>
          </a:xfrm>
          <a:prstGeom prst="roundRect">
            <a:avLst/>
          </a:prstGeom>
          <a:solidFill>
            <a:schemeClr val="bg1">
              <a:lumMod val="85000"/>
            </a:schemeClr>
          </a:solidFill>
          <a:ln w="508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l"/>
            <a:endParaRPr kumimoji="1" lang="zh-CN" altLang="en-US" sz="6000" b="0" dirty="0" err="1">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20" name="圆角矩形 19">
            <a:extLst>
              <a:ext uri="{FF2B5EF4-FFF2-40B4-BE49-F238E27FC236}">
                <a16:creationId xmlns:a16="http://schemas.microsoft.com/office/drawing/2014/main" id="{31FC50DB-B845-BF4A-8DCE-559851E6AC90}"/>
              </a:ext>
            </a:extLst>
          </p:cNvPr>
          <p:cNvSpPr/>
          <p:nvPr/>
        </p:nvSpPr>
        <p:spPr>
          <a:xfrm>
            <a:off x="5148065" y="8235287"/>
            <a:ext cx="1648047" cy="446568"/>
          </a:xfrm>
          <a:prstGeom prst="roundRect">
            <a:avLst/>
          </a:prstGeom>
          <a:solidFill>
            <a:schemeClr val="bg1">
              <a:lumMod val="85000"/>
            </a:schemeClr>
          </a:solidFill>
          <a:ln w="508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l"/>
            <a:endParaRPr kumimoji="1" lang="zh-CN" altLang="en-US" sz="6000" b="0" dirty="0" err="1">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21" name="圆角矩形 20">
            <a:extLst>
              <a:ext uri="{FF2B5EF4-FFF2-40B4-BE49-F238E27FC236}">
                <a16:creationId xmlns:a16="http://schemas.microsoft.com/office/drawing/2014/main" id="{6AA62237-6EA2-E149-86BB-4F6CB68F6F08}"/>
              </a:ext>
            </a:extLst>
          </p:cNvPr>
          <p:cNvSpPr/>
          <p:nvPr/>
        </p:nvSpPr>
        <p:spPr>
          <a:xfrm>
            <a:off x="5148064" y="8768515"/>
            <a:ext cx="1648047" cy="446568"/>
          </a:xfrm>
          <a:prstGeom prst="roundRect">
            <a:avLst/>
          </a:prstGeom>
          <a:solidFill>
            <a:schemeClr val="bg1">
              <a:lumMod val="85000"/>
            </a:schemeClr>
          </a:solidFill>
          <a:ln w="508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l"/>
            <a:endParaRPr kumimoji="1" lang="zh-CN" altLang="en-US" sz="6000" b="0" dirty="0" err="1">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22" name="圆角矩形 21">
            <a:extLst>
              <a:ext uri="{FF2B5EF4-FFF2-40B4-BE49-F238E27FC236}">
                <a16:creationId xmlns:a16="http://schemas.microsoft.com/office/drawing/2014/main" id="{68BE021A-810D-9741-BF92-B5586FE321BF}"/>
              </a:ext>
            </a:extLst>
          </p:cNvPr>
          <p:cNvSpPr/>
          <p:nvPr/>
        </p:nvSpPr>
        <p:spPr>
          <a:xfrm>
            <a:off x="5148064" y="9303766"/>
            <a:ext cx="1648047" cy="446568"/>
          </a:xfrm>
          <a:prstGeom prst="roundRect">
            <a:avLst/>
          </a:prstGeom>
          <a:solidFill>
            <a:schemeClr val="bg1">
              <a:lumMod val="85000"/>
            </a:schemeClr>
          </a:solidFill>
          <a:ln w="508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l"/>
            <a:endParaRPr kumimoji="1" lang="zh-CN" altLang="en-US" sz="6000" b="0" dirty="0" err="1">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23" name="圆角矩形 22">
            <a:extLst>
              <a:ext uri="{FF2B5EF4-FFF2-40B4-BE49-F238E27FC236}">
                <a16:creationId xmlns:a16="http://schemas.microsoft.com/office/drawing/2014/main" id="{73CFF751-BACB-4749-B4C6-8F023DF4CE42}"/>
              </a:ext>
            </a:extLst>
          </p:cNvPr>
          <p:cNvSpPr/>
          <p:nvPr/>
        </p:nvSpPr>
        <p:spPr>
          <a:xfrm>
            <a:off x="5148064" y="9851219"/>
            <a:ext cx="1648047" cy="446568"/>
          </a:xfrm>
          <a:prstGeom prst="roundRect">
            <a:avLst/>
          </a:prstGeom>
          <a:solidFill>
            <a:schemeClr val="bg1">
              <a:lumMod val="85000"/>
            </a:schemeClr>
          </a:solidFill>
          <a:ln w="508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l"/>
            <a:endParaRPr kumimoji="1" lang="zh-CN" altLang="en-US" sz="6000" b="0" dirty="0" err="1">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24" name="圆角矩形 23">
            <a:extLst>
              <a:ext uri="{FF2B5EF4-FFF2-40B4-BE49-F238E27FC236}">
                <a16:creationId xmlns:a16="http://schemas.microsoft.com/office/drawing/2014/main" id="{264E930D-4CD2-F74E-9BED-CD446B45C091}"/>
              </a:ext>
            </a:extLst>
          </p:cNvPr>
          <p:cNvSpPr/>
          <p:nvPr/>
        </p:nvSpPr>
        <p:spPr>
          <a:xfrm>
            <a:off x="5148063" y="10406103"/>
            <a:ext cx="1648047" cy="446568"/>
          </a:xfrm>
          <a:prstGeom prst="roundRect">
            <a:avLst/>
          </a:prstGeom>
          <a:solidFill>
            <a:schemeClr val="bg1">
              <a:lumMod val="85000"/>
            </a:schemeClr>
          </a:solidFill>
          <a:ln w="508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l"/>
            <a:endParaRPr kumimoji="1" lang="zh-CN" altLang="en-US" sz="6000" b="0" dirty="0" err="1">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25" name="圆角矩形 24">
            <a:extLst>
              <a:ext uri="{FF2B5EF4-FFF2-40B4-BE49-F238E27FC236}">
                <a16:creationId xmlns:a16="http://schemas.microsoft.com/office/drawing/2014/main" id="{BF5D5D2D-7B67-434F-A431-A1D219D1A235}"/>
              </a:ext>
            </a:extLst>
          </p:cNvPr>
          <p:cNvSpPr/>
          <p:nvPr/>
        </p:nvSpPr>
        <p:spPr>
          <a:xfrm>
            <a:off x="5149807" y="10962429"/>
            <a:ext cx="1648047" cy="446568"/>
          </a:xfrm>
          <a:prstGeom prst="roundRect">
            <a:avLst/>
          </a:prstGeom>
          <a:solidFill>
            <a:schemeClr val="bg1">
              <a:lumMod val="85000"/>
            </a:schemeClr>
          </a:solidFill>
          <a:ln w="508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l"/>
            <a:endParaRPr kumimoji="1" lang="zh-CN" altLang="en-US" sz="6000" b="0" dirty="0" err="1">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26" name="圆角矩形 25">
            <a:extLst>
              <a:ext uri="{FF2B5EF4-FFF2-40B4-BE49-F238E27FC236}">
                <a16:creationId xmlns:a16="http://schemas.microsoft.com/office/drawing/2014/main" id="{437AA10B-920D-C04A-A0E4-246F0FE29E07}"/>
              </a:ext>
            </a:extLst>
          </p:cNvPr>
          <p:cNvSpPr/>
          <p:nvPr/>
        </p:nvSpPr>
        <p:spPr>
          <a:xfrm>
            <a:off x="5148063" y="11522961"/>
            <a:ext cx="1648047" cy="446568"/>
          </a:xfrm>
          <a:prstGeom prst="roundRect">
            <a:avLst/>
          </a:prstGeom>
          <a:solidFill>
            <a:schemeClr val="bg1">
              <a:lumMod val="85000"/>
            </a:schemeClr>
          </a:solidFill>
          <a:ln w="508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l"/>
            <a:endParaRPr kumimoji="1" lang="zh-CN" altLang="en-US" sz="6000" b="0" dirty="0" err="1">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27" name="圆角矩形 26">
            <a:extLst>
              <a:ext uri="{FF2B5EF4-FFF2-40B4-BE49-F238E27FC236}">
                <a16:creationId xmlns:a16="http://schemas.microsoft.com/office/drawing/2014/main" id="{23E86C67-0857-1F44-A42D-8C9FD774FA08}"/>
              </a:ext>
            </a:extLst>
          </p:cNvPr>
          <p:cNvSpPr/>
          <p:nvPr/>
        </p:nvSpPr>
        <p:spPr>
          <a:xfrm>
            <a:off x="7405888" y="7135201"/>
            <a:ext cx="4706504" cy="4911552"/>
          </a:xfrm>
          <a:prstGeom prst="roundRect">
            <a:avLst>
              <a:gd name="adj" fmla="val 2403"/>
            </a:avLst>
          </a:prstGeom>
          <a:solidFill>
            <a:schemeClr val="bg1">
              <a:lumMod val="85000"/>
            </a:schemeClr>
          </a:solidFill>
          <a:ln w="508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l"/>
            <a:endParaRPr kumimoji="1" lang="zh-CN" altLang="en-US" sz="6000" b="0" dirty="0" err="1">
              <a:solidFill>
                <a:schemeClr val="bg1"/>
              </a:solidFill>
              <a:latin typeface="Microsoft YaHei" panose="020B0503020204020204" pitchFamily="34" charset="-122"/>
              <a:ea typeface="Microsoft YaHei" panose="020B0503020204020204" pitchFamily="34" charset="-122"/>
              <a:sym typeface="Helvetica Neue Medium"/>
            </a:endParaRPr>
          </a:p>
        </p:txBody>
      </p:sp>
    </p:spTree>
    <p:extLst>
      <p:ext uri="{BB962C8B-B14F-4D97-AF65-F5344CB8AC3E}">
        <p14:creationId xmlns:p14="http://schemas.microsoft.com/office/powerpoint/2010/main" val="174390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25447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8" name="文本框 17">
            <a:extLst>
              <a:ext uri="{FF2B5EF4-FFF2-40B4-BE49-F238E27FC236}">
                <a16:creationId xmlns:a16="http://schemas.microsoft.com/office/drawing/2014/main" id="{8E76F9CB-23CC-0640-B3AE-D110CC7909D6}"/>
              </a:ext>
            </a:extLst>
          </p:cNvPr>
          <p:cNvSpPr txBox="1"/>
          <p:nvPr/>
        </p:nvSpPr>
        <p:spPr>
          <a:xfrm>
            <a:off x="825192" y="1198121"/>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 altLang="zh-CN" sz="6000" b="0" dirty="0">
                <a:solidFill>
                  <a:schemeClr val="bg1"/>
                </a:solidFill>
                <a:latin typeface="Microsoft YaHei" panose="020B0503020204020204" pitchFamily="34" charset="-122"/>
                <a:ea typeface="Microsoft YaHei" panose="020B0503020204020204" pitchFamily="34" charset="-122"/>
              </a:rPr>
              <a:t>UI</a:t>
            </a:r>
            <a:r>
              <a:rPr kumimoji="1" lang="zh-CN" altLang="en" sz="6000" b="0" dirty="0">
                <a:solidFill>
                  <a:schemeClr val="bg1"/>
                </a:solidFill>
                <a:latin typeface="Microsoft YaHei" panose="020B0503020204020204" pitchFamily="34" charset="-122"/>
                <a:ea typeface="Microsoft YaHei" panose="020B0503020204020204" pitchFamily="34" charset="-122"/>
              </a:rPr>
              <a:t>组件库</a:t>
            </a:r>
            <a:r>
              <a:rPr kumimoji="1" lang="zh-CN" altLang="en-US" sz="6000" b="0" dirty="0">
                <a:solidFill>
                  <a:schemeClr val="bg1"/>
                </a:solidFill>
                <a:latin typeface="Microsoft YaHei" panose="020B0503020204020204" pitchFamily="34" charset="-122"/>
                <a:ea typeface="Microsoft YaHei" panose="020B0503020204020204" pitchFamily="34" charset="-122"/>
              </a:rPr>
              <a:t>构建</a:t>
            </a:r>
          </a:p>
        </p:txBody>
      </p:sp>
      <p:sp>
        <p:nvSpPr>
          <p:cNvPr id="9" name="圆角矩形 8">
            <a:extLst>
              <a:ext uri="{FF2B5EF4-FFF2-40B4-BE49-F238E27FC236}">
                <a16:creationId xmlns:a16="http://schemas.microsoft.com/office/drawing/2014/main" id="{629BFFDF-3063-0E45-9A7A-7507DFB3BE36}"/>
              </a:ext>
            </a:extLst>
          </p:cNvPr>
          <p:cNvSpPr/>
          <p:nvPr/>
        </p:nvSpPr>
        <p:spPr>
          <a:xfrm>
            <a:off x="8763000" y="977767"/>
            <a:ext cx="8980768" cy="1355107"/>
          </a:xfrm>
          <a:prstGeom prst="roundRect">
            <a:avLst>
              <a:gd name="adj" fmla="val 4238"/>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6000" b="0" dirty="0">
                <a:solidFill>
                  <a:schemeClr val="bg1"/>
                </a:solidFill>
                <a:latin typeface="Microsoft YaHei" panose="020B0503020204020204" pitchFamily="34" charset="-122"/>
                <a:ea typeface="Microsoft YaHei" panose="020B0503020204020204" pitchFamily="34" charset="-122"/>
                <a:sym typeface="Helvetica Neue Medium"/>
              </a:rPr>
              <a:t>组建打包</a:t>
            </a:r>
          </a:p>
        </p:txBody>
      </p:sp>
      <p:sp>
        <p:nvSpPr>
          <p:cNvPr id="5" name="矩形 4">
            <a:extLst>
              <a:ext uri="{FF2B5EF4-FFF2-40B4-BE49-F238E27FC236}">
                <a16:creationId xmlns:a16="http://schemas.microsoft.com/office/drawing/2014/main" id="{C9845F62-F703-7B4B-95FE-C1626A5189B4}"/>
              </a:ext>
            </a:extLst>
          </p:cNvPr>
          <p:cNvSpPr/>
          <p:nvPr/>
        </p:nvSpPr>
        <p:spPr>
          <a:xfrm>
            <a:off x="825192" y="3812592"/>
            <a:ext cx="7937808" cy="4401205"/>
          </a:xfrm>
          <a:prstGeom prst="rect">
            <a:avLst/>
          </a:prstGeom>
          <a:ln w="19050">
            <a:solidFill>
              <a:schemeClr val="bg1"/>
            </a:solidFill>
          </a:ln>
        </p:spPr>
        <p:txBody>
          <a:bodyPr wrap="square">
            <a:spAutoFit/>
          </a:bodyPr>
          <a:lstStyle/>
          <a:p>
            <a:pPr algn="l"/>
            <a:r>
              <a:rPr lang="en" altLang="zh-CN" sz="4000" dirty="0" err="1">
                <a:solidFill>
                  <a:schemeClr val="bg1"/>
                </a:solidFill>
              </a:rPr>
              <a:t>package.json</a:t>
            </a:r>
            <a:endParaRPr lang="en" altLang="zh-CN" sz="4000" dirty="0">
              <a:solidFill>
                <a:schemeClr val="bg1"/>
              </a:solidFill>
            </a:endParaRPr>
          </a:p>
          <a:p>
            <a:pPr algn="l"/>
            <a:endParaRPr lang="en" altLang="zh-CN" sz="4000" dirty="0">
              <a:solidFill>
                <a:schemeClr val="bg1"/>
              </a:solidFill>
            </a:endParaRPr>
          </a:p>
          <a:p>
            <a:pPr algn="l"/>
            <a:r>
              <a:rPr lang="en" altLang="zh-CN" sz="4000" dirty="0">
                <a:solidFill>
                  <a:schemeClr val="bg1"/>
                </a:solidFill>
              </a:rPr>
              <a:t>{ </a:t>
            </a:r>
          </a:p>
          <a:p>
            <a:pPr algn="l"/>
            <a:r>
              <a:rPr lang="zh-CN" altLang="en-US" sz="4000" dirty="0">
                <a:solidFill>
                  <a:schemeClr val="bg1"/>
                </a:solidFill>
              </a:rPr>
              <a:t>    </a:t>
            </a:r>
            <a:r>
              <a:rPr lang="en" altLang="zh-CN" sz="4000" dirty="0">
                <a:solidFill>
                  <a:schemeClr val="bg1"/>
                </a:solidFill>
              </a:rPr>
              <a:t>“main”: “lib/</a:t>
            </a:r>
            <a:r>
              <a:rPr lang="en" altLang="zh-CN" sz="4000" dirty="0" err="1">
                <a:solidFill>
                  <a:schemeClr val="bg1"/>
                </a:solidFill>
              </a:rPr>
              <a:t>index.js</a:t>
            </a:r>
            <a:r>
              <a:rPr lang="en" altLang="zh-CN" sz="4000" dirty="0">
                <a:solidFill>
                  <a:schemeClr val="bg1"/>
                </a:solidFill>
              </a:rPr>
              <a:t>”,</a:t>
            </a:r>
          </a:p>
          <a:p>
            <a:pPr algn="l"/>
            <a:r>
              <a:rPr lang="zh-CN" altLang="en-US" sz="4000" dirty="0">
                <a:solidFill>
                  <a:schemeClr val="bg1"/>
                </a:solidFill>
              </a:rPr>
              <a:t>    </a:t>
            </a:r>
            <a:r>
              <a:rPr lang="en" altLang="zh-CN" sz="4000" dirty="0">
                <a:solidFill>
                  <a:schemeClr val="bg1"/>
                </a:solidFill>
              </a:rPr>
              <a:t>"module": "es/</a:t>
            </a:r>
            <a:r>
              <a:rPr lang="en" altLang="zh-CN" sz="4000" dirty="0" err="1">
                <a:solidFill>
                  <a:schemeClr val="bg1"/>
                </a:solidFill>
              </a:rPr>
              <a:t>index.js</a:t>
            </a:r>
            <a:r>
              <a:rPr lang="en" altLang="zh-CN" sz="4000" dirty="0">
                <a:solidFill>
                  <a:schemeClr val="bg1"/>
                </a:solidFill>
              </a:rPr>
              <a:t>",</a:t>
            </a:r>
          </a:p>
          <a:p>
            <a:pPr algn="l"/>
            <a:r>
              <a:rPr lang="zh-CN" altLang="en-US" sz="4000" dirty="0">
                <a:solidFill>
                  <a:schemeClr val="bg1"/>
                </a:solidFill>
              </a:rPr>
              <a:t>   </a:t>
            </a:r>
            <a:r>
              <a:rPr lang="en" altLang="zh-CN" sz="4000" dirty="0">
                <a:solidFill>
                  <a:schemeClr val="bg1"/>
                </a:solidFill>
              </a:rPr>
              <a:t> "</a:t>
            </a:r>
            <a:r>
              <a:rPr lang="en" altLang="zh-CN" sz="4000" dirty="0" err="1">
                <a:solidFill>
                  <a:schemeClr val="bg1"/>
                </a:solidFill>
              </a:rPr>
              <a:t>unpkg</a:t>
            </a:r>
            <a:r>
              <a:rPr lang="en" altLang="zh-CN" sz="4000" dirty="0">
                <a:solidFill>
                  <a:schemeClr val="bg1"/>
                </a:solidFill>
              </a:rPr>
              <a:t>": "</a:t>
            </a:r>
            <a:r>
              <a:rPr lang="en" altLang="zh-CN" sz="4000" dirty="0" err="1">
                <a:solidFill>
                  <a:schemeClr val="bg1"/>
                </a:solidFill>
              </a:rPr>
              <a:t>dist</a:t>
            </a:r>
            <a:r>
              <a:rPr lang="en" altLang="zh-CN" sz="4000" dirty="0">
                <a:solidFill>
                  <a:schemeClr val="bg1"/>
                </a:solidFill>
              </a:rPr>
              <a:t>/</a:t>
            </a:r>
            <a:r>
              <a:rPr lang="en" altLang="zh-CN" sz="4000" dirty="0" err="1">
                <a:solidFill>
                  <a:schemeClr val="bg1"/>
                </a:solidFill>
              </a:rPr>
              <a:t>geekUI.min.js</a:t>
            </a:r>
            <a:r>
              <a:rPr lang="en" altLang="zh-CN" sz="4000" dirty="0">
                <a:solidFill>
                  <a:schemeClr val="bg1"/>
                </a:solidFill>
              </a:rPr>
              <a:t>" </a:t>
            </a:r>
          </a:p>
          <a:p>
            <a:pPr algn="l"/>
            <a:r>
              <a:rPr lang="en" altLang="zh-CN" sz="4000" dirty="0">
                <a:solidFill>
                  <a:schemeClr val="bg1"/>
                </a:solidFill>
              </a:rPr>
              <a:t>}</a:t>
            </a:r>
            <a:endParaRPr lang="zh-CN" altLang="en-US" sz="4000" dirty="0">
              <a:solidFill>
                <a:schemeClr val="bg1"/>
              </a:solidFill>
            </a:endParaRPr>
          </a:p>
        </p:txBody>
      </p:sp>
      <p:sp>
        <p:nvSpPr>
          <p:cNvPr id="10" name="圆角矩形 9">
            <a:extLst>
              <a:ext uri="{FF2B5EF4-FFF2-40B4-BE49-F238E27FC236}">
                <a16:creationId xmlns:a16="http://schemas.microsoft.com/office/drawing/2014/main" id="{71BA52EC-79ED-4144-85E2-86EAAF3862C6}"/>
              </a:ext>
            </a:extLst>
          </p:cNvPr>
          <p:cNvSpPr/>
          <p:nvPr/>
        </p:nvSpPr>
        <p:spPr>
          <a:xfrm>
            <a:off x="9892460" y="3812592"/>
            <a:ext cx="3740413"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main</a:t>
            </a:r>
          </a:p>
        </p:txBody>
      </p:sp>
      <p:sp>
        <p:nvSpPr>
          <p:cNvPr id="11" name="圆角矩形 10">
            <a:extLst>
              <a:ext uri="{FF2B5EF4-FFF2-40B4-BE49-F238E27FC236}">
                <a16:creationId xmlns:a16="http://schemas.microsoft.com/office/drawing/2014/main" id="{CE56A4DB-D3F5-6442-8D62-B713CFA882E6}"/>
              </a:ext>
            </a:extLst>
          </p:cNvPr>
          <p:cNvSpPr/>
          <p:nvPr/>
        </p:nvSpPr>
        <p:spPr>
          <a:xfrm>
            <a:off x="9892460" y="6675598"/>
            <a:ext cx="3740414"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module</a:t>
            </a:r>
          </a:p>
        </p:txBody>
      </p:sp>
      <p:sp>
        <p:nvSpPr>
          <p:cNvPr id="12" name="圆角矩形 11">
            <a:extLst>
              <a:ext uri="{FF2B5EF4-FFF2-40B4-BE49-F238E27FC236}">
                <a16:creationId xmlns:a16="http://schemas.microsoft.com/office/drawing/2014/main" id="{C941DACF-2620-EA42-9794-1E9BC7256A63}"/>
              </a:ext>
            </a:extLst>
          </p:cNvPr>
          <p:cNvSpPr/>
          <p:nvPr/>
        </p:nvSpPr>
        <p:spPr>
          <a:xfrm>
            <a:off x="9892460" y="10058520"/>
            <a:ext cx="3740413" cy="1146588"/>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unpkg</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3" name="文本框 12">
            <a:extLst>
              <a:ext uri="{FF2B5EF4-FFF2-40B4-BE49-F238E27FC236}">
                <a16:creationId xmlns:a16="http://schemas.microsoft.com/office/drawing/2014/main" id="{607B3609-FC05-E247-839A-D45AB7D1AD8A}"/>
              </a:ext>
            </a:extLst>
          </p:cNvPr>
          <p:cNvSpPr txBox="1"/>
          <p:nvPr/>
        </p:nvSpPr>
        <p:spPr>
          <a:xfrm>
            <a:off x="14587993" y="6583501"/>
            <a:ext cx="8649592" cy="2477369"/>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5000" b="0" dirty="0">
                <a:solidFill>
                  <a:schemeClr val="bg1"/>
                </a:solidFill>
                <a:latin typeface="Microsoft YaHei" panose="020B0503020204020204" pitchFamily="34" charset="-122"/>
                <a:ea typeface="Microsoft YaHei" panose="020B0503020204020204" pitchFamily="34" charset="-122"/>
              </a:rPr>
              <a:t>Webpack</a:t>
            </a:r>
            <a:r>
              <a:rPr kumimoji="1" lang="zh-CN" altLang="en-US" sz="5000" b="0" dirty="0">
                <a:solidFill>
                  <a:schemeClr val="bg1"/>
                </a:solidFill>
                <a:latin typeface="Microsoft YaHei" panose="020B0503020204020204" pitchFamily="34" charset="-122"/>
                <a:ea typeface="Microsoft YaHei" panose="020B0503020204020204" pitchFamily="34" charset="-122"/>
              </a:rPr>
              <a:t>或</a:t>
            </a:r>
            <a:r>
              <a:rPr kumimoji="1" lang="en-US" altLang="zh-CN" sz="5000" b="0" dirty="0">
                <a:solidFill>
                  <a:schemeClr val="bg1"/>
                </a:solidFill>
                <a:latin typeface="Microsoft YaHei" panose="020B0503020204020204" pitchFamily="34" charset="-122"/>
                <a:ea typeface="Microsoft YaHei" panose="020B0503020204020204" pitchFamily="34" charset="-122"/>
              </a:rPr>
              <a:t>rollup</a:t>
            </a:r>
            <a:r>
              <a:rPr kumimoji="1" lang="zh-CN" altLang="en-US" sz="5000" b="0" dirty="0">
                <a:solidFill>
                  <a:schemeClr val="bg1"/>
                </a:solidFill>
                <a:latin typeface="Microsoft YaHei" panose="020B0503020204020204" pitchFamily="34" charset="-122"/>
                <a:ea typeface="Microsoft YaHei" panose="020B0503020204020204" pitchFamily="34" charset="-122"/>
              </a:rPr>
              <a:t>看到有</a:t>
            </a:r>
            <a:endParaRPr kumimoji="1" lang="en-US" altLang="zh-CN" sz="5000" b="0" dirty="0">
              <a:solidFill>
                <a:schemeClr val="bg1"/>
              </a:solidFill>
              <a:latin typeface="Microsoft YaHei" panose="020B0503020204020204" pitchFamily="34" charset="-122"/>
              <a:ea typeface="Microsoft YaHei" panose="020B0503020204020204" pitchFamily="34" charset="-122"/>
            </a:endParaRPr>
          </a:p>
          <a:p>
            <a:pPr algn="l"/>
            <a:r>
              <a:rPr kumimoji="1" lang="en-US" altLang="zh-CN" sz="5000" b="0" dirty="0">
                <a:solidFill>
                  <a:schemeClr val="bg1"/>
                </a:solidFill>
                <a:latin typeface="Microsoft YaHei" panose="020B0503020204020204" pitchFamily="34" charset="-122"/>
                <a:ea typeface="Microsoft YaHei" panose="020B0503020204020204" pitchFamily="34" charset="-122"/>
              </a:rPr>
              <a:t>module</a:t>
            </a:r>
            <a:r>
              <a:rPr kumimoji="1" lang="zh-CN" altLang="en-US" sz="5000" b="0" dirty="0">
                <a:solidFill>
                  <a:schemeClr val="bg1"/>
                </a:solidFill>
                <a:latin typeface="Microsoft YaHei" panose="020B0503020204020204" pitchFamily="34" charset="-122"/>
                <a:ea typeface="Microsoft YaHei" panose="020B0503020204020204" pitchFamily="34" charset="-122"/>
              </a:rPr>
              <a:t>字段，会优先加载</a:t>
            </a:r>
            <a:endParaRPr kumimoji="1" lang="en-US" altLang="zh-CN" sz="5000" b="0" dirty="0">
              <a:solidFill>
                <a:schemeClr val="bg1"/>
              </a:solidFill>
              <a:latin typeface="Microsoft YaHei" panose="020B0503020204020204" pitchFamily="34" charset="-122"/>
              <a:ea typeface="Microsoft YaHei" panose="020B0503020204020204" pitchFamily="34" charset="-122"/>
            </a:endParaRPr>
          </a:p>
          <a:p>
            <a:pPr algn="l"/>
            <a:r>
              <a:rPr kumimoji="1" lang="en-US" altLang="zh-CN" sz="5000" b="0" dirty="0" err="1">
                <a:solidFill>
                  <a:schemeClr val="bg1"/>
                </a:solidFill>
                <a:latin typeface="Microsoft YaHei" panose="020B0503020204020204" pitchFamily="34" charset="-122"/>
                <a:ea typeface="Microsoft YaHei" panose="020B0503020204020204" pitchFamily="34" charset="-122"/>
              </a:rPr>
              <a:t>esm</a:t>
            </a:r>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ACEF80AD-C0EA-9246-A3D6-5AAD007925CA}"/>
              </a:ext>
            </a:extLst>
          </p:cNvPr>
          <p:cNvSpPr txBox="1"/>
          <p:nvPr/>
        </p:nvSpPr>
        <p:spPr>
          <a:xfrm>
            <a:off x="14587993" y="3617333"/>
            <a:ext cx="8649592" cy="24773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5000" b="0" dirty="0">
                <a:solidFill>
                  <a:schemeClr val="bg1"/>
                </a:solidFill>
                <a:latin typeface="Microsoft YaHei" panose="020B0503020204020204" pitchFamily="34" charset="-122"/>
                <a:ea typeface="Microsoft YaHei" panose="020B0503020204020204" pitchFamily="34" charset="-122"/>
              </a:rPr>
              <a:t>require</a:t>
            </a:r>
            <a:r>
              <a:rPr kumimoji="1" lang="zh-CN" altLang="en-US" sz="5000" b="0" dirty="0">
                <a:solidFill>
                  <a:schemeClr val="bg1"/>
                </a:solidFill>
                <a:latin typeface="Microsoft YaHei" panose="020B0503020204020204" pitchFamily="34" charset="-122"/>
                <a:ea typeface="Microsoft YaHei" panose="020B0503020204020204" pitchFamily="34" charset="-122"/>
              </a:rPr>
              <a:t>或</a:t>
            </a:r>
            <a:r>
              <a:rPr kumimoji="1" lang="en-US" altLang="zh-CN" sz="5000" b="0" dirty="0">
                <a:solidFill>
                  <a:schemeClr val="bg1"/>
                </a:solidFill>
                <a:latin typeface="Microsoft YaHei" panose="020B0503020204020204" pitchFamily="34" charset="-122"/>
                <a:ea typeface="Microsoft YaHei" panose="020B0503020204020204" pitchFamily="34" charset="-122"/>
              </a:rPr>
              <a:t>import</a:t>
            </a:r>
            <a:r>
              <a:rPr kumimoji="1" lang="zh-CN" altLang="en-US" sz="5000" b="0" dirty="0">
                <a:solidFill>
                  <a:schemeClr val="bg1"/>
                </a:solidFill>
                <a:latin typeface="Microsoft YaHei" panose="020B0503020204020204" pitchFamily="34" charset="-122"/>
                <a:ea typeface="Microsoft YaHei" panose="020B0503020204020204" pitchFamily="34" charset="-122"/>
              </a:rPr>
              <a:t>加载</a:t>
            </a:r>
            <a:r>
              <a:rPr kumimoji="1" lang="en-US" altLang="zh-CN" sz="5000" b="0" dirty="0" err="1">
                <a:solidFill>
                  <a:schemeClr val="bg1"/>
                </a:solidFill>
                <a:latin typeface="Microsoft YaHei" panose="020B0503020204020204" pitchFamily="34" charset="-122"/>
                <a:ea typeface="Microsoft YaHei" panose="020B0503020204020204" pitchFamily="34" charset="-122"/>
              </a:rPr>
              <a:t>npm</a:t>
            </a:r>
            <a:r>
              <a:rPr kumimoji="1" lang="zh-CN" altLang="en-US" sz="5000" b="0" dirty="0">
                <a:solidFill>
                  <a:schemeClr val="bg1"/>
                </a:solidFill>
                <a:latin typeface="Microsoft YaHei" panose="020B0503020204020204" pitchFamily="34" charset="-122"/>
                <a:ea typeface="Microsoft YaHei" panose="020B0503020204020204" pitchFamily="34" charset="-122"/>
              </a:rPr>
              <a:t>包</a:t>
            </a:r>
            <a:endParaRPr kumimoji="1" lang="en-US" altLang="zh-CN" sz="5000" b="0" dirty="0">
              <a:solidFill>
                <a:schemeClr val="bg1"/>
              </a:solidFill>
              <a:latin typeface="Microsoft YaHei" panose="020B0503020204020204" pitchFamily="34" charset="-122"/>
              <a:ea typeface="Microsoft YaHei" panose="020B0503020204020204" pitchFamily="34" charset="-122"/>
            </a:endParaRPr>
          </a:p>
          <a:p>
            <a:pPr algn="l"/>
            <a:r>
              <a:rPr kumimoji="1" lang="zh-CN" altLang="en-US" sz="5000" b="0" dirty="0">
                <a:solidFill>
                  <a:schemeClr val="bg1"/>
                </a:solidFill>
                <a:latin typeface="Microsoft YaHei" panose="020B0503020204020204" pitchFamily="34" charset="-122"/>
                <a:ea typeface="Microsoft YaHei" panose="020B0503020204020204" pitchFamily="34" charset="-122"/>
              </a:rPr>
              <a:t>会加载</a:t>
            </a:r>
            <a:r>
              <a:rPr kumimoji="1" lang="en-US" altLang="zh-CN" sz="5000" b="0" dirty="0">
                <a:solidFill>
                  <a:schemeClr val="bg1"/>
                </a:solidFill>
                <a:latin typeface="Microsoft YaHei" panose="020B0503020204020204" pitchFamily="34" charset="-122"/>
                <a:ea typeface="Microsoft YaHei" panose="020B0503020204020204" pitchFamily="34" charset="-122"/>
              </a:rPr>
              <a:t>main</a:t>
            </a:r>
            <a:r>
              <a:rPr kumimoji="1" lang="zh-CN" altLang="en-US" sz="5000" b="0" dirty="0">
                <a:solidFill>
                  <a:schemeClr val="bg1"/>
                </a:solidFill>
                <a:latin typeface="Microsoft YaHei" panose="020B0503020204020204" pitchFamily="34" charset="-122"/>
                <a:ea typeface="Microsoft YaHei" panose="020B0503020204020204" pitchFamily="34" charset="-122"/>
              </a:rPr>
              <a:t>指定的文件</a:t>
            </a:r>
            <a:endParaRPr kumimoji="1" lang="en-US" altLang="zh-CN" sz="5000" b="0" dirty="0">
              <a:solidFill>
                <a:schemeClr val="bg1"/>
              </a:solidFill>
              <a:latin typeface="Microsoft YaHei" panose="020B0503020204020204" pitchFamily="34" charset="-122"/>
              <a:ea typeface="Microsoft YaHei" panose="020B0503020204020204" pitchFamily="34" charset="-122"/>
            </a:endParaRPr>
          </a:p>
          <a:p>
            <a:pPr algn="l"/>
            <a:r>
              <a:rPr kumimoji="1" lang="en-US" altLang="zh-CN" sz="5000" b="0" dirty="0" err="1">
                <a:solidFill>
                  <a:schemeClr val="bg1"/>
                </a:solidFill>
                <a:latin typeface="Microsoft YaHei" panose="020B0503020204020204" pitchFamily="34" charset="-122"/>
                <a:ea typeface="Microsoft YaHei" panose="020B0503020204020204" pitchFamily="34" charset="-122"/>
              </a:rPr>
              <a:t>commonjs</a:t>
            </a:r>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CFFE7B47-1987-AF4D-83A9-6810C6220BEF}"/>
              </a:ext>
            </a:extLst>
          </p:cNvPr>
          <p:cNvSpPr txBox="1"/>
          <p:nvPr/>
        </p:nvSpPr>
        <p:spPr>
          <a:xfrm>
            <a:off x="14587993" y="9966424"/>
            <a:ext cx="8649592" cy="2477369"/>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5000" b="0" dirty="0">
                <a:solidFill>
                  <a:schemeClr val="bg1"/>
                </a:solidFill>
                <a:latin typeface="Microsoft YaHei" panose="020B0503020204020204" pitchFamily="34" charset="-122"/>
                <a:ea typeface="Microsoft YaHei" panose="020B0503020204020204" pitchFamily="34" charset="-122"/>
              </a:rPr>
              <a:t>可以通过 </a:t>
            </a:r>
            <a:r>
              <a:rPr kumimoji="1" lang="en-US" altLang="zh-CN" sz="5000" b="0" dirty="0">
                <a:solidFill>
                  <a:schemeClr val="bg1"/>
                </a:solidFill>
                <a:latin typeface="Microsoft YaHei" panose="020B0503020204020204" pitchFamily="34" charset="-122"/>
                <a:ea typeface="Microsoft YaHei" panose="020B0503020204020204" pitchFamily="34" charset="-122"/>
              </a:rPr>
              <a:t>https://</a:t>
            </a:r>
            <a:r>
              <a:rPr kumimoji="1" lang="en-US" altLang="zh-CN" sz="5000" b="0" dirty="0" err="1">
                <a:solidFill>
                  <a:schemeClr val="bg1"/>
                </a:solidFill>
                <a:latin typeface="Microsoft YaHei" panose="020B0503020204020204" pitchFamily="34" charset="-122"/>
                <a:ea typeface="Microsoft YaHei" panose="020B0503020204020204" pitchFamily="34" charset="-122"/>
              </a:rPr>
              <a:t>unpkg.com</a:t>
            </a:r>
            <a:r>
              <a:rPr kumimoji="1" lang="en-US" altLang="zh-CN" sz="5000" b="0" dirty="0">
                <a:solidFill>
                  <a:schemeClr val="bg1"/>
                </a:solidFill>
                <a:latin typeface="Microsoft YaHei" panose="020B0503020204020204" pitchFamily="34" charset="-122"/>
                <a:ea typeface="Microsoft YaHei" panose="020B0503020204020204" pitchFamily="34" charset="-122"/>
              </a:rPr>
              <a:t>/</a:t>
            </a:r>
          </a:p>
          <a:p>
            <a:pPr algn="l"/>
            <a:r>
              <a:rPr kumimoji="1" lang="zh-CN" altLang="en-US" sz="5000" b="0" dirty="0">
                <a:solidFill>
                  <a:schemeClr val="bg1"/>
                </a:solidFill>
                <a:latin typeface="Microsoft YaHei" panose="020B0503020204020204" pitchFamily="34" charset="-122"/>
                <a:ea typeface="Microsoft YaHei" panose="020B0503020204020204" pitchFamily="34" charset="-122"/>
              </a:rPr>
              <a:t>直接获取到文件内容</a:t>
            </a:r>
            <a:endParaRPr kumimoji="1" lang="en-US" altLang="zh-CN" sz="5000" b="0" dirty="0">
              <a:solidFill>
                <a:schemeClr val="bg1"/>
              </a:solidFill>
              <a:latin typeface="Microsoft YaHei" panose="020B0503020204020204" pitchFamily="34" charset="-122"/>
              <a:ea typeface="Microsoft YaHei" panose="020B0503020204020204" pitchFamily="34" charset="-122"/>
            </a:endParaRPr>
          </a:p>
          <a:p>
            <a:pPr algn="l"/>
            <a:r>
              <a:rPr kumimoji="1" lang="en-US" altLang="zh-CN" sz="5000" b="0" dirty="0" err="1">
                <a:solidFill>
                  <a:schemeClr val="bg1"/>
                </a:solidFill>
                <a:latin typeface="Microsoft YaHei" panose="020B0503020204020204" pitchFamily="34" charset="-122"/>
                <a:ea typeface="Microsoft YaHei" panose="020B0503020204020204" pitchFamily="34" charset="-122"/>
              </a:rPr>
              <a:t>umd</a:t>
            </a:r>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49358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985213" y="850045"/>
            <a:ext cx="11206787"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import maps</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6" name="图片 5">
            <a:extLst>
              <a:ext uri="{FF2B5EF4-FFF2-40B4-BE49-F238E27FC236}">
                <a16:creationId xmlns:a16="http://schemas.microsoft.com/office/drawing/2014/main" id="{B4C4178E-9599-344A-AA6B-EC511D50B86C}"/>
              </a:ext>
            </a:extLst>
          </p:cNvPr>
          <p:cNvPicPr>
            <a:picLocks noChangeAspect="1"/>
          </p:cNvPicPr>
          <p:nvPr/>
        </p:nvPicPr>
        <p:blipFill>
          <a:blip r:embed="rId3"/>
          <a:stretch>
            <a:fillRect/>
          </a:stretch>
        </p:blipFill>
        <p:spPr>
          <a:xfrm>
            <a:off x="1654287" y="4124602"/>
            <a:ext cx="11740626" cy="4347777"/>
          </a:xfrm>
          <a:prstGeom prst="rect">
            <a:avLst/>
          </a:prstGeom>
        </p:spPr>
      </p:pic>
      <p:pic>
        <p:nvPicPr>
          <p:cNvPr id="7" name="图片 6">
            <a:extLst>
              <a:ext uri="{FF2B5EF4-FFF2-40B4-BE49-F238E27FC236}">
                <a16:creationId xmlns:a16="http://schemas.microsoft.com/office/drawing/2014/main" id="{90CBA3CC-4E54-874E-9952-188865E4C07B}"/>
              </a:ext>
            </a:extLst>
          </p:cNvPr>
          <p:cNvPicPr>
            <a:picLocks noChangeAspect="1"/>
          </p:cNvPicPr>
          <p:nvPr/>
        </p:nvPicPr>
        <p:blipFill>
          <a:blip r:embed="rId4"/>
          <a:stretch>
            <a:fillRect/>
          </a:stretch>
        </p:blipFill>
        <p:spPr>
          <a:xfrm>
            <a:off x="1654287" y="8687784"/>
            <a:ext cx="11740625" cy="3496424"/>
          </a:xfrm>
          <a:prstGeom prst="rect">
            <a:avLst/>
          </a:prstGeom>
        </p:spPr>
      </p:pic>
      <p:sp>
        <p:nvSpPr>
          <p:cNvPr id="8" name="矩形 7">
            <a:extLst>
              <a:ext uri="{FF2B5EF4-FFF2-40B4-BE49-F238E27FC236}">
                <a16:creationId xmlns:a16="http://schemas.microsoft.com/office/drawing/2014/main" id="{882E3C58-E4E9-674C-9E04-0D5EF88015F6}"/>
              </a:ext>
            </a:extLst>
          </p:cNvPr>
          <p:cNvSpPr/>
          <p:nvPr/>
        </p:nvSpPr>
        <p:spPr>
          <a:xfrm>
            <a:off x="14870948" y="4637558"/>
            <a:ext cx="7406195" cy="1631216"/>
          </a:xfrm>
          <a:prstGeom prst="rect">
            <a:avLst/>
          </a:prstGeom>
        </p:spPr>
        <p:txBody>
          <a:bodyPr wrap="non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必须以</a:t>
            </a:r>
            <a:r>
              <a:rPr lang="en-US" altLang="zh-CN" sz="5000" b="0" dirty="0">
                <a:solidFill>
                  <a:schemeClr val="bg1"/>
                </a:solidFill>
                <a:latin typeface="Microsoft YaHei" panose="020B0503020204020204" pitchFamily="34" charset="-122"/>
                <a:ea typeface="Microsoft YaHei" panose="020B0503020204020204" pitchFamily="34" charset="-122"/>
              </a:rPr>
              <a:t>/</a:t>
            </a:r>
            <a:r>
              <a:rPr lang="zh-CN" altLang="en-US" sz="5000" b="0" dirty="0">
                <a:solidFill>
                  <a:schemeClr val="bg1"/>
                </a:solidFill>
                <a:latin typeface="Microsoft YaHei" panose="020B0503020204020204" pitchFamily="34" charset="-122"/>
                <a:ea typeface="Microsoft YaHei" panose="020B0503020204020204" pitchFamily="34" charset="-122"/>
              </a:rPr>
              <a:t>、</a:t>
            </a:r>
            <a:r>
              <a:rPr lang="en-US" altLang="zh-CN" sz="5000" b="0" dirty="0">
                <a:solidFill>
                  <a:schemeClr val="bg1"/>
                </a:solidFill>
                <a:latin typeface="Microsoft YaHei" panose="020B0503020204020204" pitchFamily="34" charset="-122"/>
                <a:ea typeface="Microsoft YaHei" panose="020B0503020204020204" pitchFamily="34" charset="-122"/>
              </a:rPr>
              <a:t>./</a:t>
            </a:r>
            <a:r>
              <a:rPr lang="zh-CN" altLang="en-US" sz="5000" b="0" dirty="0">
                <a:solidFill>
                  <a:schemeClr val="bg1"/>
                </a:solidFill>
                <a:latin typeface="Microsoft YaHei" panose="020B0503020204020204" pitchFamily="34" charset="-122"/>
                <a:ea typeface="Microsoft YaHei" panose="020B0503020204020204" pitchFamily="34" charset="-122"/>
              </a:rPr>
              <a:t>或者</a:t>
            </a:r>
            <a:r>
              <a:rPr lang="en-US" altLang="zh-CN" sz="5000" b="0" dirty="0">
                <a:solidFill>
                  <a:schemeClr val="bg1"/>
                </a:solidFill>
                <a:latin typeface="Microsoft YaHei" panose="020B0503020204020204" pitchFamily="34" charset="-122"/>
                <a:ea typeface="Microsoft YaHei" panose="020B0503020204020204" pitchFamily="34" charset="-122"/>
              </a:rPr>
              <a:t>../</a:t>
            </a:r>
            <a:r>
              <a:rPr lang="zh-CN" altLang="en-US" sz="5000" b="0" dirty="0">
                <a:solidFill>
                  <a:schemeClr val="bg1"/>
                </a:solidFill>
                <a:latin typeface="Microsoft YaHei" panose="020B0503020204020204" pitchFamily="34" charset="-122"/>
                <a:ea typeface="Microsoft YaHei" panose="020B0503020204020204" pitchFamily="34" charset="-122"/>
              </a:rPr>
              <a:t>开头，</a:t>
            </a:r>
            <a:endParaRPr lang="en-US" altLang="zh-CN" sz="5000" b="0" dirty="0">
              <a:solidFill>
                <a:schemeClr val="bg1"/>
              </a:solidFill>
              <a:latin typeface="Microsoft YaHei" panose="020B0503020204020204" pitchFamily="34" charset="-122"/>
              <a:ea typeface="Microsoft YaHei" panose="020B0503020204020204" pitchFamily="34" charset="-122"/>
            </a:endParaRPr>
          </a:p>
          <a:p>
            <a:r>
              <a:rPr lang="zh-CN" altLang="en-US" sz="5000" b="0" dirty="0">
                <a:solidFill>
                  <a:schemeClr val="bg1"/>
                </a:solidFill>
                <a:latin typeface="Microsoft YaHei" panose="020B0503020204020204" pitchFamily="34" charset="-122"/>
                <a:ea typeface="Microsoft YaHei" panose="020B0503020204020204" pitchFamily="34" charset="-122"/>
              </a:rPr>
              <a:t>或者是一个能够识别的</a:t>
            </a:r>
            <a:r>
              <a:rPr lang="en" altLang="zh-CN" sz="5000" b="0" dirty="0" err="1">
                <a:solidFill>
                  <a:schemeClr val="bg1"/>
                </a:solidFill>
                <a:latin typeface="Microsoft YaHei" panose="020B0503020204020204" pitchFamily="34" charset="-122"/>
                <a:ea typeface="Microsoft YaHei" panose="020B0503020204020204" pitchFamily="34" charset="-122"/>
              </a:rPr>
              <a:t>url</a:t>
            </a:r>
            <a:endParaRPr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EDE5E9E9-0957-4A41-971A-3ACCFED0569F}"/>
              </a:ext>
            </a:extLst>
          </p:cNvPr>
          <p:cNvSpPr/>
          <p:nvPr/>
        </p:nvSpPr>
        <p:spPr>
          <a:xfrm>
            <a:off x="985213" y="2436692"/>
            <a:ext cx="4897495" cy="1015663"/>
          </a:xfrm>
          <a:prstGeom prst="rect">
            <a:avLst/>
          </a:prstGeom>
        </p:spPr>
        <p:txBody>
          <a:bodyPr wrap="none">
            <a:spAutoFit/>
          </a:bodyPr>
          <a:lstStyle/>
          <a:p>
            <a:pPr marL="857250" indent="-857250">
              <a:buFont typeface="Wingdings" pitchFamily="2" charset="2"/>
              <a:buChar char="n"/>
            </a:pPr>
            <a:r>
              <a:rPr kumimoji="1" lang="zh-CN" altLang="en-US" sz="6000" b="0" dirty="0">
                <a:solidFill>
                  <a:schemeClr val="bg1"/>
                </a:solidFill>
                <a:latin typeface="Microsoft YaHei" panose="020B0503020204020204" pitchFamily="34" charset="-122"/>
                <a:ea typeface="Microsoft YaHei" panose="020B0503020204020204" pitchFamily="34" charset="-122"/>
              </a:rPr>
              <a:t>模块名映射</a:t>
            </a:r>
            <a:endParaRPr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844B8599-2BB1-2E4C-9CA7-B199B4F719C0}"/>
              </a:ext>
            </a:extLst>
          </p:cNvPr>
          <p:cNvSpPr/>
          <p:nvPr/>
        </p:nvSpPr>
        <p:spPr>
          <a:xfrm>
            <a:off x="8064456" y="1190697"/>
            <a:ext cx="9509333" cy="553998"/>
          </a:xfrm>
          <a:prstGeom prst="rect">
            <a:avLst/>
          </a:prstGeom>
        </p:spPr>
        <p:txBody>
          <a:bodyPr wrap="none">
            <a:spAutoFit/>
          </a:bodyPr>
          <a:lstStyle/>
          <a:p>
            <a:r>
              <a:rPr lang="zh-CN" altLang="en-US" dirty="0">
                <a:solidFill>
                  <a:schemeClr val="bg1"/>
                </a:solidFill>
              </a:rPr>
              <a:t>https://www.jianshu.com/p/b23d823a183a?open=1</a:t>
            </a:r>
          </a:p>
        </p:txBody>
      </p:sp>
    </p:spTree>
    <p:extLst>
      <p:ext uri="{BB962C8B-B14F-4D97-AF65-F5344CB8AC3E}">
        <p14:creationId xmlns:p14="http://schemas.microsoft.com/office/powerpoint/2010/main" val="1765646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985213" y="850045"/>
            <a:ext cx="11206787"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import maps</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7" name="图片 6">
            <a:extLst>
              <a:ext uri="{FF2B5EF4-FFF2-40B4-BE49-F238E27FC236}">
                <a16:creationId xmlns:a16="http://schemas.microsoft.com/office/drawing/2014/main" id="{90CBA3CC-4E54-874E-9952-188865E4C07B}"/>
              </a:ext>
            </a:extLst>
          </p:cNvPr>
          <p:cNvPicPr>
            <a:picLocks noChangeAspect="1"/>
          </p:cNvPicPr>
          <p:nvPr/>
        </p:nvPicPr>
        <p:blipFill>
          <a:blip r:embed="rId3"/>
          <a:stretch>
            <a:fillRect/>
          </a:stretch>
        </p:blipFill>
        <p:spPr>
          <a:xfrm>
            <a:off x="2122069" y="9090839"/>
            <a:ext cx="13244311" cy="3944229"/>
          </a:xfrm>
          <a:prstGeom prst="rect">
            <a:avLst/>
          </a:prstGeom>
        </p:spPr>
      </p:pic>
      <p:sp>
        <p:nvSpPr>
          <p:cNvPr id="8" name="矩形 7">
            <a:extLst>
              <a:ext uri="{FF2B5EF4-FFF2-40B4-BE49-F238E27FC236}">
                <a16:creationId xmlns:a16="http://schemas.microsoft.com/office/drawing/2014/main" id="{882E3C58-E4E9-674C-9E04-0D5EF88015F6}"/>
              </a:ext>
            </a:extLst>
          </p:cNvPr>
          <p:cNvSpPr/>
          <p:nvPr/>
        </p:nvSpPr>
        <p:spPr>
          <a:xfrm>
            <a:off x="985213" y="2411702"/>
            <a:ext cx="4128053" cy="1015663"/>
          </a:xfrm>
          <a:prstGeom prst="rect">
            <a:avLst/>
          </a:prstGeom>
        </p:spPr>
        <p:txBody>
          <a:bodyPr wrap="none">
            <a:spAutoFit/>
          </a:bodyPr>
          <a:lstStyle/>
          <a:p>
            <a:pPr marL="857250" indent="-857250">
              <a:buFont typeface="Wingdings" pitchFamily="2" charset="2"/>
              <a:buChar char="n"/>
            </a:pPr>
            <a:r>
              <a:rPr kumimoji="1" lang="zh-CN" altLang="en-US" sz="6000" b="0" dirty="0">
                <a:solidFill>
                  <a:schemeClr val="bg1"/>
                </a:solidFill>
                <a:latin typeface="Microsoft YaHei" panose="020B0503020204020204" pitchFamily="34" charset="-122"/>
                <a:ea typeface="Microsoft YaHei" panose="020B0503020204020204" pitchFamily="34" charset="-122"/>
              </a:rPr>
              <a:t>兜底方案</a:t>
            </a:r>
          </a:p>
        </p:txBody>
      </p:sp>
      <p:pic>
        <p:nvPicPr>
          <p:cNvPr id="9" name="图片 8">
            <a:extLst>
              <a:ext uri="{FF2B5EF4-FFF2-40B4-BE49-F238E27FC236}">
                <a16:creationId xmlns:a16="http://schemas.microsoft.com/office/drawing/2014/main" id="{C2D1A4B0-9000-F849-91C7-64C1EE220791}"/>
              </a:ext>
            </a:extLst>
          </p:cNvPr>
          <p:cNvPicPr>
            <a:picLocks noChangeAspect="1"/>
          </p:cNvPicPr>
          <p:nvPr/>
        </p:nvPicPr>
        <p:blipFill>
          <a:blip r:embed="rId4"/>
          <a:stretch>
            <a:fillRect/>
          </a:stretch>
        </p:blipFill>
        <p:spPr>
          <a:xfrm>
            <a:off x="2122069" y="3878947"/>
            <a:ext cx="13244311" cy="4969617"/>
          </a:xfrm>
          <a:prstGeom prst="rect">
            <a:avLst/>
          </a:prstGeom>
        </p:spPr>
      </p:pic>
      <p:sp>
        <p:nvSpPr>
          <p:cNvPr id="14" name="矩形 13">
            <a:extLst>
              <a:ext uri="{FF2B5EF4-FFF2-40B4-BE49-F238E27FC236}">
                <a16:creationId xmlns:a16="http://schemas.microsoft.com/office/drawing/2014/main" id="{D7C6DB01-A316-8A42-864A-30518C285FA1}"/>
              </a:ext>
            </a:extLst>
          </p:cNvPr>
          <p:cNvSpPr/>
          <p:nvPr/>
        </p:nvSpPr>
        <p:spPr>
          <a:xfrm>
            <a:off x="17340997" y="5226784"/>
            <a:ext cx="4830168" cy="1631216"/>
          </a:xfrm>
          <a:prstGeom prst="rect">
            <a:avLst/>
          </a:prstGeom>
        </p:spPr>
        <p:txBody>
          <a:bodyPr wrap="none">
            <a:spAutoFit/>
          </a:bodyPr>
          <a:lstStyle/>
          <a:p>
            <a:r>
              <a:rPr lang="en-US" altLang="zh-CN" sz="5000" b="0" dirty="0">
                <a:solidFill>
                  <a:schemeClr val="bg1"/>
                </a:solidFill>
                <a:latin typeface="Microsoft YaHei" panose="020B0503020204020204" pitchFamily="34" charset="-122"/>
                <a:ea typeface="Microsoft YaHei" panose="020B0503020204020204" pitchFamily="34" charset="-122"/>
              </a:rPr>
              <a:t>CDN</a:t>
            </a:r>
            <a:r>
              <a:rPr lang="zh-CN" altLang="en-US" sz="5000" b="0" dirty="0">
                <a:solidFill>
                  <a:schemeClr val="bg1"/>
                </a:solidFill>
                <a:latin typeface="Microsoft YaHei" panose="020B0503020204020204" pitchFamily="34" charset="-122"/>
                <a:ea typeface="Microsoft YaHei" panose="020B0503020204020204" pitchFamily="34" charset="-122"/>
              </a:rPr>
              <a:t>加载失败时</a:t>
            </a:r>
            <a:endParaRPr lang="en-US" altLang="zh-CN" sz="5000" b="0" dirty="0">
              <a:solidFill>
                <a:schemeClr val="bg1"/>
              </a:solidFill>
              <a:latin typeface="Microsoft YaHei" panose="020B0503020204020204" pitchFamily="34" charset="-122"/>
              <a:ea typeface="Microsoft YaHei" panose="020B0503020204020204" pitchFamily="34" charset="-122"/>
            </a:endParaRPr>
          </a:p>
          <a:p>
            <a:pPr algn="l"/>
            <a:r>
              <a:rPr lang="zh-CN" altLang="en-US" sz="5000" b="0" dirty="0">
                <a:solidFill>
                  <a:schemeClr val="bg1"/>
                </a:solidFill>
                <a:latin typeface="Microsoft YaHei" panose="020B0503020204020204" pitchFamily="34" charset="-122"/>
                <a:ea typeface="Microsoft YaHei" panose="020B0503020204020204" pitchFamily="34" charset="-122"/>
              </a:rPr>
              <a:t>加载本地的</a:t>
            </a:r>
            <a:endParaRPr lang="en-US" altLang="zh-CN" sz="5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80809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985213" y="850045"/>
            <a:ext cx="11206787"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import maps </a:t>
            </a:r>
            <a:r>
              <a:rPr kumimoji="1" lang="zh-CN" altLang="en-US" sz="6000" b="0" dirty="0">
                <a:solidFill>
                  <a:schemeClr val="bg1"/>
                </a:solidFill>
                <a:latin typeface="Microsoft YaHei" panose="020B0503020204020204" pitchFamily="34" charset="-122"/>
                <a:ea typeface="Microsoft YaHei" panose="020B0503020204020204" pitchFamily="34" charset="-122"/>
              </a:rPr>
              <a:t>模块名映射</a:t>
            </a: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8" name="矩形 7">
            <a:extLst>
              <a:ext uri="{FF2B5EF4-FFF2-40B4-BE49-F238E27FC236}">
                <a16:creationId xmlns:a16="http://schemas.microsoft.com/office/drawing/2014/main" id="{882E3C58-E4E9-674C-9E04-0D5EF88015F6}"/>
              </a:ext>
            </a:extLst>
          </p:cNvPr>
          <p:cNvSpPr/>
          <p:nvPr/>
        </p:nvSpPr>
        <p:spPr>
          <a:xfrm>
            <a:off x="985213" y="2599480"/>
            <a:ext cx="4128053" cy="1015663"/>
          </a:xfrm>
          <a:prstGeom prst="rect">
            <a:avLst/>
          </a:prstGeom>
        </p:spPr>
        <p:txBody>
          <a:bodyPr wrap="none">
            <a:spAutoFit/>
          </a:bodyPr>
          <a:lstStyle/>
          <a:p>
            <a:pPr marL="857250" indent="-857250">
              <a:buFont typeface="Wingdings" pitchFamily="2" charset="2"/>
              <a:buChar char="n"/>
            </a:pPr>
            <a:r>
              <a:rPr lang="zh-CN" altLang="en-US" sz="6000" b="0" dirty="0">
                <a:solidFill>
                  <a:schemeClr val="bg1"/>
                </a:solidFill>
                <a:latin typeface="Microsoft YaHei" panose="020B0503020204020204" pitchFamily="34" charset="-122"/>
                <a:ea typeface="Microsoft YaHei" panose="020B0503020204020204" pitchFamily="34" charset="-122"/>
              </a:rPr>
              <a:t>内嵌模块</a:t>
            </a:r>
          </a:p>
        </p:txBody>
      </p:sp>
      <p:pic>
        <p:nvPicPr>
          <p:cNvPr id="10" name="图片 9">
            <a:extLst>
              <a:ext uri="{FF2B5EF4-FFF2-40B4-BE49-F238E27FC236}">
                <a16:creationId xmlns:a16="http://schemas.microsoft.com/office/drawing/2014/main" id="{795989CA-95E0-824D-BD72-A15D5C3332A1}"/>
              </a:ext>
            </a:extLst>
          </p:cNvPr>
          <p:cNvPicPr>
            <a:picLocks noChangeAspect="1"/>
          </p:cNvPicPr>
          <p:nvPr/>
        </p:nvPicPr>
        <p:blipFill>
          <a:blip r:embed="rId3"/>
          <a:stretch>
            <a:fillRect/>
          </a:stretch>
        </p:blipFill>
        <p:spPr>
          <a:xfrm>
            <a:off x="985214" y="4604067"/>
            <a:ext cx="10638014" cy="5721962"/>
          </a:xfrm>
          <a:prstGeom prst="rect">
            <a:avLst/>
          </a:prstGeom>
        </p:spPr>
      </p:pic>
      <p:sp>
        <p:nvSpPr>
          <p:cNvPr id="15" name="矩形 14">
            <a:extLst>
              <a:ext uri="{FF2B5EF4-FFF2-40B4-BE49-F238E27FC236}">
                <a16:creationId xmlns:a16="http://schemas.microsoft.com/office/drawing/2014/main" id="{8131D5BB-FD16-6243-92A9-FFE7C985557F}"/>
              </a:ext>
            </a:extLst>
          </p:cNvPr>
          <p:cNvSpPr/>
          <p:nvPr/>
        </p:nvSpPr>
        <p:spPr>
          <a:xfrm>
            <a:off x="853125" y="11116520"/>
            <a:ext cx="8520281" cy="861774"/>
          </a:xfrm>
          <a:prstGeom prst="rect">
            <a:avLst/>
          </a:prstGeom>
        </p:spPr>
        <p:txBody>
          <a:bodyPr wrap="non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浏览器自带，不用下载的模块</a:t>
            </a:r>
          </a:p>
        </p:txBody>
      </p:sp>
      <p:pic>
        <p:nvPicPr>
          <p:cNvPr id="11" name="图片 10">
            <a:extLst>
              <a:ext uri="{FF2B5EF4-FFF2-40B4-BE49-F238E27FC236}">
                <a16:creationId xmlns:a16="http://schemas.microsoft.com/office/drawing/2014/main" id="{EB57B315-C931-8E47-84FE-8DB4E2172D0C}"/>
              </a:ext>
            </a:extLst>
          </p:cNvPr>
          <p:cNvPicPr>
            <a:picLocks noChangeAspect="1"/>
          </p:cNvPicPr>
          <p:nvPr/>
        </p:nvPicPr>
        <p:blipFill>
          <a:blip r:embed="rId4"/>
          <a:stretch>
            <a:fillRect/>
          </a:stretch>
        </p:blipFill>
        <p:spPr>
          <a:xfrm>
            <a:off x="11991278" y="4604067"/>
            <a:ext cx="11888734" cy="4696050"/>
          </a:xfrm>
          <a:prstGeom prst="rect">
            <a:avLst/>
          </a:prstGeom>
        </p:spPr>
      </p:pic>
      <p:sp>
        <p:nvSpPr>
          <p:cNvPr id="12" name="矩形 11">
            <a:extLst>
              <a:ext uri="{FF2B5EF4-FFF2-40B4-BE49-F238E27FC236}">
                <a16:creationId xmlns:a16="http://schemas.microsoft.com/office/drawing/2014/main" id="{9E2784AD-F0D7-D347-87E4-F12800DC73A2}"/>
              </a:ext>
            </a:extLst>
          </p:cNvPr>
          <p:cNvSpPr/>
          <p:nvPr/>
        </p:nvSpPr>
        <p:spPr>
          <a:xfrm>
            <a:off x="12459629" y="10326029"/>
            <a:ext cx="9235220" cy="2400657"/>
          </a:xfrm>
          <a:prstGeom prst="rect">
            <a:avLst/>
          </a:prstGeom>
        </p:spPr>
        <p:txBody>
          <a:bodyPr wrap="non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如果浏览器支持</a:t>
            </a:r>
            <a:r>
              <a:rPr lang="en-US" altLang="zh-CN" sz="5000" b="0" dirty="0">
                <a:solidFill>
                  <a:schemeClr val="bg1"/>
                </a:solidFill>
                <a:latin typeface="Microsoft YaHei" panose="020B0503020204020204" pitchFamily="34" charset="-122"/>
                <a:ea typeface="Microsoft YaHei" panose="020B0503020204020204" pitchFamily="34" charset="-122"/>
              </a:rPr>
              <a:t>import</a:t>
            </a:r>
            <a:r>
              <a:rPr lang="zh-CN" altLang="en-US" sz="5000" b="0" dirty="0">
                <a:solidFill>
                  <a:schemeClr val="bg1"/>
                </a:solidFill>
                <a:latin typeface="Microsoft YaHei" panose="020B0503020204020204" pitchFamily="34" charset="-122"/>
                <a:ea typeface="Microsoft YaHei" panose="020B0503020204020204" pitchFamily="34" charset="-122"/>
              </a:rPr>
              <a:t> </a:t>
            </a:r>
            <a:r>
              <a:rPr lang="en-US" altLang="zh-CN" sz="5000" b="0" dirty="0">
                <a:solidFill>
                  <a:schemeClr val="bg1"/>
                </a:solidFill>
                <a:latin typeface="Microsoft YaHei" panose="020B0503020204020204" pitchFamily="34" charset="-122"/>
                <a:ea typeface="Microsoft YaHei" panose="020B0503020204020204" pitchFamily="34" charset="-122"/>
              </a:rPr>
              <a:t>maps</a:t>
            </a:r>
            <a:r>
              <a:rPr lang="zh-CN" altLang="en-US" sz="5000" b="0" dirty="0">
                <a:solidFill>
                  <a:schemeClr val="bg1"/>
                </a:solidFill>
                <a:latin typeface="Microsoft YaHei" panose="020B0503020204020204" pitchFamily="34" charset="-122"/>
                <a:ea typeface="Microsoft YaHei" panose="020B0503020204020204" pitchFamily="34" charset="-122"/>
              </a:rPr>
              <a:t>，</a:t>
            </a:r>
            <a:endParaRPr lang="en-US" altLang="zh-CN" sz="5000" b="0" dirty="0">
              <a:solidFill>
                <a:schemeClr val="bg1"/>
              </a:solidFill>
              <a:latin typeface="Microsoft YaHei" panose="020B0503020204020204" pitchFamily="34" charset="-122"/>
              <a:ea typeface="Microsoft YaHei" panose="020B0503020204020204" pitchFamily="34" charset="-122"/>
            </a:endParaRPr>
          </a:p>
          <a:p>
            <a:pPr algn="l"/>
            <a:r>
              <a:rPr lang="zh-CN" altLang="en-US" sz="5000" b="0" dirty="0">
                <a:solidFill>
                  <a:schemeClr val="bg1"/>
                </a:solidFill>
                <a:latin typeface="Microsoft YaHei" panose="020B0503020204020204" pitchFamily="34" charset="-122"/>
                <a:ea typeface="Microsoft YaHei" panose="020B0503020204020204" pitchFamily="34" charset="-122"/>
              </a:rPr>
              <a:t>但不支持内嵌模块，</a:t>
            </a:r>
            <a:endParaRPr lang="en-US" altLang="zh-CN" sz="5000" b="0" dirty="0">
              <a:solidFill>
                <a:schemeClr val="bg1"/>
              </a:solidFill>
              <a:latin typeface="Microsoft YaHei" panose="020B0503020204020204" pitchFamily="34" charset="-122"/>
              <a:ea typeface="Microsoft YaHei" panose="020B0503020204020204" pitchFamily="34" charset="-122"/>
            </a:endParaRPr>
          </a:p>
          <a:p>
            <a:pPr algn="l"/>
            <a:r>
              <a:rPr lang="zh-CN" altLang="en-US" sz="5000" b="0" dirty="0">
                <a:solidFill>
                  <a:schemeClr val="bg1"/>
                </a:solidFill>
                <a:latin typeface="Microsoft YaHei" panose="020B0503020204020204" pitchFamily="34" charset="-122"/>
                <a:ea typeface="Microsoft YaHei" panose="020B0503020204020204" pitchFamily="34" charset="-122"/>
              </a:rPr>
              <a:t>就可以加载它的</a:t>
            </a:r>
            <a:r>
              <a:rPr lang="en" altLang="zh-CN" sz="5000" b="0" dirty="0" err="1">
                <a:solidFill>
                  <a:schemeClr val="bg1"/>
                </a:solidFill>
                <a:latin typeface="Microsoft YaHei" panose="020B0503020204020204" pitchFamily="34" charset="-122"/>
                <a:ea typeface="Microsoft YaHei" panose="020B0503020204020204" pitchFamily="34" charset="-122"/>
              </a:rPr>
              <a:t>polyfill</a:t>
            </a:r>
            <a:endParaRPr lang="zh-CN" altLang="en-US" sz="5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46993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985213" y="850045"/>
            <a:ext cx="11206787"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import maps </a:t>
            </a:r>
            <a:r>
              <a:rPr kumimoji="1" lang="zh-CN" altLang="en-US" sz="6000" b="0" dirty="0">
                <a:solidFill>
                  <a:schemeClr val="bg1"/>
                </a:solidFill>
                <a:latin typeface="Microsoft YaHei" panose="020B0503020204020204" pitchFamily="34" charset="-122"/>
                <a:ea typeface="Microsoft YaHei" panose="020B0503020204020204" pitchFamily="34" charset="-122"/>
              </a:rPr>
              <a:t>模块名映射</a:t>
            </a: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8" name="矩形 7">
            <a:extLst>
              <a:ext uri="{FF2B5EF4-FFF2-40B4-BE49-F238E27FC236}">
                <a16:creationId xmlns:a16="http://schemas.microsoft.com/office/drawing/2014/main" id="{882E3C58-E4E9-674C-9E04-0D5EF88015F6}"/>
              </a:ext>
            </a:extLst>
          </p:cNvPr>
          <p:cNvSpPr/>
          <p:nvPr/>
        </p:nvSpPr>
        <p:spPr>
          <a:xfrm>
            <a:off x="1426307" y="2676425"/>
            <a:ext cx="7109639" cy="1015663"/>
          </a:xfrm>
          <a:prstGeom prst="rect">
            <a:avLst/>
          </a:prstGeom>
        </p:spPr>
        <p:txBody>
          <a:bodyPr wrap="none">
            <a:spAutoFit/>
          </a:bodyPr>
          <a:lstStyle/>
          <a:p>
            <a:pPr marL="857250" indent="-857250">
              <a:buFont typeface="Wingdings" pitchFamily="2" charset="2"/>
              <a:buChar char="n"/>
            </a:pPr>
            <a:r>
              <a:rPr kumimoji="1" lang="zh-CN" altLang="en-US" sz="6000" b="0" dirty="0">
                <a:solidFill>
                  <a:schemeClr val="bg1"/>
                </a:solidFill>
                <a:latin typeface="Microsoft YaHei" panose="020B0503020204020204" pitchFamily="34" charset="-122"/>
                <a:ea typeface="Microsoft YaHei" panose="020B0503020204020204" pitchFamily="34" charset="-122"/>
              </a:rPr>
              <a:t>内嵌模块，兼容方案</a:t>
            </a:r>
          </a:p>
        </p:txBody>
      </p:sp>
      <p:sp>
        <p:nvSpPr>
          <p:cNvPr id="13" name="矩形 12">
            <a:extLst>
              <a:ext uri="{FF2B5EF4-FFF2-40B4-BE49-F238E27FC236}">
                <a16:creationId xmlns:a16="http://schemas.microsoft.com/office/drawing/2014/main" id="{EB1ECCE5-EF3C-F641-A220-3E87ECED3929}"/>
              </a:ext>
            </a:extLst>
          </p:cNvPr>
          <p:cNvSpPr/>
          <p:nvPr/>
        </p:nvSpPr>
        <p:spPr>
          <a:xfrm>
            <a:off x="15992984" y="5665063"/>
            <a:ext cx="6487673" cy="861774"/>
          </a:xfrm>
          <a:prstGeom prst="rect">
            <a:avLst/>
          </a:prstGeom>
        </p:spPr>
        <p:txBody>
          <a:bodyPr wrap="non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不支持</a:t>
            </a:r>
            <a:r>
              <a:rPr lang="en" altLang="zh-CN" sz="5000" b="0" dirty="0" err="1">
                <a:solidFill>
                  <a:schemeClr val="bg1"/>
                </a:solidFill>
                <a:latin typeface="Microsoft YaHei" panose="020B0503020204020204" pitchFamily="34" charset="-122"/>
                <a:ea typeface="Microsoft YaHei" panose="020B0503020204020204" pitchFamily="34" charset="-122"/>
              </a:rPr>
              <a:t>std:kv-storage</a:t>
            </a:r>
            <a:endParaRPr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81C27EA7-2FA7-B842-BA08-56B77D7938F7}"/>
              </a:ext>
            </a:extLst>
          </p:cNvPr>
          <p:cNvSpPr/>
          <p:nvPr/>
        </p:nvSpPr>
        <p:spPr>
          <a:xfrm>
            <a:off x="16043500" y="6858000"/>
            <a:ext cx="4031873" cy="861774"/>
          </a:xfrm>
          <a:prstGeom prst="rect">
            <a:avLst/>
          </a:prstGeom>
        </p:spPr>
        <p:txBody>
          <a:bodyPr wrap="non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也能正常运行</a:t>
            </a:r>
          </a:p>
        </p:txBody>
      </p:sp>
      <p:pic>
        <p:nvPicPr>
          <p:cNvPr id="9" name="图片 8">
            <a:extLst>
              <a:ext uri="{FF2B5EF4-FFF2-40B4-BE49-F238E27FC236}">
                <a16:creationId xmlns:a16="http://schemas.microsoft.com/office/drawing/2014/main" id="{860A1F9F-C1C1-3643-A3F9-E5AA7856029F}"/>
              </a:ext>
            </a:extLst>
          </p:cNvPr>
          <p:cNvPicPr>
            <a:picLocks noChangeAspect="1"/>
          </p:cNvPicPr>
          <p:nvPr/>
        </p:nvPicPr>
        <p:blipFill>
          <a:blip r:embed="rId3"/>
          <a:stretch>
            <a:fillRect/>
          </a:stretch>
        </p:blipFill>
        <p:spPr>
          <a:xfrm>
            <a:off x="1289207" y="4037857"/>
            <a:ext cx="13202861" cy="4116186"/>
          </a:xfrm>
          <a:prstGeom prst="rect">
            <a:avLst/>
          </a:prstGeom>
        </p:spPr>
      </p:pic>
      <p:pic>
        <p:nvPicPr>
          <p:cNvPr id="12" name="图片 11">
            <a:extLst>
              <a:ext uri="{FF2B5EF4-FFF2-40B4-BE49-F238E27FC236}">
                <a16:creationId xmlns:a16="http://schemas.microsoft.com/office/drawing/2014/main" id="{B88604CA-48D8-7C43-AA7E-F89E488050C1}"/>
              </a:ext>
            </a:extLst>
          </p:cNvPr>
          <p:cNvPicPr>
            <a:picLocks noChangeAspect="1"/>
          </p:cNvPicPr>
          <p:nvPr/>
        </p:nvPicPr>
        <p:blipFill>
          <a:blip r:embed="rId4"/>
          <a:stretch>
            <a:fillRect/>
          </a:stretch>
        </p:blipFill>
        <p:spPr>
          <a:xfrm>
            <a:off x="1306007" y="8471317"/>
            <a:ext cx="13186061" cy="4682397"/>
          </a:xfrm>
          <a:prstGeom prst="rect">
            <a:avLst/>
          </a:prstGeom>
        </p:spPr>
      </p:pic>
      <p:sp>
        <p:nvSpPr>
          <p:cNvPr id="18" name="矩形 17">
            <a:extLst>
              <a:ext uri="{FF2B5EF4-FFF2-40B4-BE49-F238E27FC236}">
                <a16:creationId xmlns:a16="http://schemas.microsoft.com/office/drawing/2014/main" id="{7502BA26-D379-DA40-8A80-43B76804318E}"/>
              </a:ext>
            </a:extLst>
          </p:cNvPr>
          <p:cNvSpPr/>
          <p:nvPr/>
        </p:nvSpPr>
        <p:spPr>
          <a:xfrm>
            <a:off x="15992983" y="4546224"/>
            <a:ext cx="6029215" cy="861774"/>
          </a:xfrm>
          <a:prstGeom prst="rect">
            <a:avLst/>
          </a:prstGeom>
        </p:spPr>
        <p:txBody>
          <a:bodyPr wrap="non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不支持</a:t>
            </a:r>
            <a:r>
              <a:rPr lang="en" altLang="zh-CN" sz="5000" b="0" dirty="0">
                <a:solidFill>
                  <a:schemeClr val="bg1"/>
                </a:solidFill>
                <a:latin typeface="Microsoft YaHei" panose="020B0503020204020204" pitchFamily="34" charset="-122"/>
                <a:ea typeface="Microsoft YaHei" panose="020B0503020204020204" pitchFamily="34" charset="-122"/>
              </a:rPr>
              <a:t>import maps</a:t>
            </a:r>
            <a:endParaRPr lang="zh-CN" altLang="en-US" sz="5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02992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985213" y="850045"/>
            <a:ext cx="11206787"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import maps </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文本框 4">
            <a:extLst>
              <a:ext uri="{FF2B5EF4-FFF2-40B4-BE49-F238E27FC236}">
                <a16:creationId xmlns:a16="http://schemas.microsoft.com/office/drawing/2014/main" id="{F0FCB434-8E48-344D-BE26-FE16E9424296}"/>
              </a:ext>
            </a:extLst>
          </p:cNvPr>
          <p:cNvSpPr txBox="1"/>
          <p:nvPr/>
        </p:nvSpPr>
        <p:spPr>
          <a:xfrm>
            <a:off x="12193065" y="196556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8" name="矩形 7">
            <a:extLst>
              <a:ext uri="{FF2B5EF4-FFF2-40B4-BE49-F238E27FC236}">
                <a16:creationId xmlns:a16="http://schemas.microsoft.com/office/drawing/2014/main" id="{882E3C58-E4E9-674C-9E04-0D5EF88015F6}"/>
              </a:ext>
            </a:extLst>
          </p:cNvPr>
          <p:cNvSpPr/>
          <p:nvPr/>
        </p:nvSpPr>
        <p:spPr>
          <a:xfrm>
            <a:off x="1426307" y="2526746"/>
            <a:ext cx="3358612" cy="1015663"/>
          </a:xfrm>
          <a:prstGeom prst="rect">
            <a:avLst/>
          </a:prstGeom>
        </p:spPr>
        <p:txBody>
          <a:bodyPr wrap="none">
            <a:spAutoFit/>
          </a:bodyPr>
          <a:lstStyle/>
          <a:p>
            <a:pPr marL="857250" indent="-857250">
              <a:buFont typeface="Wingdings" pitchFamily="2" charset="2"/>
              <a:buChar char="n"/>
            </a:pPr>
            <a:r>
              <a:rPr kumimoji="1" lang="zh-CN" altLang="en-US" sz="6000" b="0" dirty="0">
                <a:solidFill>
                  <a:schemeClr val="bg1"/>
                </a:solidFill>
                <a:latin typeface="Microsoft YaHei" panose="020B0503020204020204" pitchFamily="34" charset="-122"/>
                <a:ea typeface="Microsoft YaHei" panose="020B0503020204020204" pitchFamily="34" charset="-122"/>
              </a:rPr>
              <a:t>作用域</a:t>
            </a:r>
          </a:p>
        </p:txBody>
      </p:sp>
      <p:sp>
        <p:nvSpPr>
          <p:cNvPr id="13" name="矩形 12">
            <a:extLst>
              <a:ext uri="{FF2B5EF4-FFF2-40B4-BE49-F238E27FC236}">
                <a16:creationId xmlns:a16="http://schemas.microsoft.com/office/drawing/2014/main" id="{EB1ECCE5-EF3C-F641-A220-3E87ECED3929}"/>
              </a:ext>
            </a:extLst>
          </p:cNvPr>
          <p:cNvSpPr/>
          <p:nvPr/>
        </p:nvSpPr>
        <p:spPr>
          <a:xfrm>
            <a:off x="9877415" y="12004181"/>
            <a:ext cx="3390672" cy="861774"/>
          </a:xfrm>
          <a:prstGeom prst="rect">
            <a:avLst/>
          </a:prstGeom>
        </p:spPr>
        <p:txBody>
          <a:bodyPr wrap="non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作用域继承</a:t>
            </a:r>
          </a:p>
        </p:txBody>
      </p:sp>
      <p:pic>
        <p:nvPicPr>
          <p:cNvPr id="7" name="图片 6">
            <a:extLst>
              <a:ext uri="{FF2B5EF4-FFF2-40B4-BE49-F238E27FC236}">
                <a16:creationId xmlns:a16="http://schemas.microsoft.com/office/drawing/2014/main" id="{92D516F4-5282-E84B-962E-573B0E9C655A}"/>
              </a:ext>
            </a:extLst>
          </p:cNvPr>
          <p:cNvPicPr>
            <a:picLocks noChangeAspect="1"/>
          </p:cNvPicPr>
          <p:nvPr/>
        </p:nvPicPr>
        <p:blipFill>
          <a:blip r:embed="rId3"/>
          <a:stretch>
            <a:fillRect/>
          </a:stretch>
        </p:blipFill>
        <p:spPr>
          <a:xfrm>
            <a:off x="8273155" y="3770557"/>
            <a:ext cx="6599193" cy="7676612"/>
          </a:xfrm>
          <a:prstGeom prst="rect">
            <a:avLst/>
          </a:prstGeom>
        </p:spPr>
      </p:pic>
    </p:spTree>
    <p:extLst>
      <p:ext uri="{BB962C8B-B14F-4D97-AF65-F5344CB8AC3E}">
        <p14:creationId xmlns:p14="http://schemas.microsoft.com/office/powerpoint/2010/main" val="1232989163"/>
      </p:ext>
    </p:extLst>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50800" cap="flat">
          <a:solidFill>
            <a:srgbClr val="FF6C6E"/>
          </a:solidFill>
          <a:miter lim="400000"/>
        </a:ln>
        <a:effectLst/>
        <a:sp3d/>
      </a:spPr>
      <a:bodyPr rot="0" spcFirstLastPara="1" vertOverflow="overflow" horzOverflow="overflow" vert="horz" wrap="square" lIns="0" tIns="0" rIns="0" bIns="0" numCol="1" spcCol="38100" rtlCol="0" anchor="ctr">
        <a:noAutofit/>
      </a:bodyPr>
      <a:lstStyle>
        <a:defPPr algn="l">
          <a:defRPr sz="6000" b="0" dirty="0" err="1">
            <a:solidFill>
              <a:schemeClr val="bg1"/>
            </a:solidFill>
            <a:latin typeface="Microsoft YaHei" panose="020B0503020204020204" pitchFamily="34" charset="-122"/>
            <a:ea typeface="Microsoft YaHei" panose="020B0503020204020204" pitchFamily="34" charset="-122"/>
            <a:sym typeface="Helvetica Neue Medium"/>
          </a:defRPr>
        </a:defPPr>
      </a:lstStyle>
      <a:style>
        <a:lnRef idx="0">
          <a:scrgbClr r="0" g="0" b="0"/>
        </a:lnRef>
        <a:fillRef idx="0">
          <a:scrgbClr r="0" g="0" b="0"/>
        </a:fillRef>
        <a:effectRef idx="0">
          <a:scrgbClr r="0" g="0" b="0"/>
        </a:effectRef>
        <a:fontRef idx="none"/>
      </a:style>
    </a:spDef>
    <a:lnDef>
      <a:spPr>
        <a:noFill/>
        <a:ln w="50800" cap="flat">
          <a:solidFill>
            <a:srgbClr val="FF6C6E"/>
          </a:solidFill>
          <a:prstDash val="solid"/>
          <a:miter lim="400000"/>
          <a:tailEnd type="triangle"/>
        </a:ln>
        <a:effectLst/>
        <a:sp3d/>
      </a:spPr>
      <a:bodyPr/>
      <a:lstStyle/>
      <a:style>
        <a:lnRef idx="0">
          <a:scrgbClr r="0" g="0" b="0"/>
        </a:lnRef>
        <a:fillRef idx="0">
          <a:scrgbClr r="0" g="0" b="0"/>
        </a:fillRef>
        <a:effectRef idx="0">
          <a:scrgbClr r="0" g="0" b="0"/>
        </a:effectRef>
        <a:fontRef idx="none"/>
      </a:style>
    </a:lnDef>
    <a:txDef>
      <a:spPr>
        <a:noFill/>
        <a:ln w="28575" cap="flat">
          <a:noFill/>
          <a:miter lim="400000"/>
        </a:ln>
        <a:effectLst/>
        <a:sp3d/>
      </a:spPr>
      <a:bodyPr rot="0" spcFirstLastPara="1" vertOverflow="overflow" horzOverflow="overflow" vert="horz" wrap="square" lIns="50400" tIns="50800" rIns="50800" bIns="50800" numCol="1" spcCol="38100" rtlCol="0" anchor="ctr">
        <a:noAutofit/>
      </a:bodyPr>
      <a:lstStyle>
        <a:defPPr algn="l">
          <a:defRPr kumimoji="1" sz="2800" b="0" dirty="0" smtClean="0">
            <a:solidFill>
              <a:schemeClr val="tx1"/>
            </a:solidFill>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模板" id="{6A2E8E20-CBA2-1E4F-9A2C-A085AB2A78C4}" vid="{FD546A65-7565-9844-B3EA-D2C5A1C214A7}"/>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White</Template>
  <TotalTime>22865</TotalTime>
  <Words>1334</Words>
  <Application>Microsoft Macintosh PowerPoint</Application>
  <PresentationFormat>自定义</PresentationFormat>
  <Paragraphs>276</Paragraphs>
  <Slides>35</Slides>
  <Notes>33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35</vt:i4>
      </vt:variant>
    </vt:vector>
  </HeadingPairs>
  <TitlesOfParts>
    <vt:vector size="45" baseType="lpstr">
      <vt:lpstr>Microsoft YaHei</vt:lpstr>
      <vt:lpstr>Alibaba PuHuiTi R</vt:lpstr>
      <vt:lpstr>SFMono-Regular</vt:lpstr>
      <vt:lpstr>Arial</vt:lpstr>
      <vt:lpstr>Helvetica</vt:lpstr>
      <vt:lpstr>Helvetica Light</vt:lpstr>
      <vt:lpstr>Helvetica Neue</vt:lpstr>
      <vt:lpstr>Helvetica Neue Medium</vt:lpstr>
      <vt:lpstr>Wingdings</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 楠</dc:creator>
  <cp:lastModifiedBy>lin xi</cp:lastModifiedBy>
  <cp:revision>2230</cp:revision>
  <cp:lastPrinted>2019-10-08T09:23:57Z</cp:lastPrinted>
  <dcterms:created xsi:type="dcterms:W3CDTF">2021-05-18T10:48:55Z</dcterms:created>
  <dcterms:modified xsi:type="dcterms:W3CDTF">2021-07-29T11:39:26Z</dcterms:modified>
</cp:coreProperties>
</file>